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87" r:id="rId22"/>
    <p:sldId id="288" r:id="rId23"/>
    <p:sldId id="290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9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box"/>
        <c:axId val="142385536"/>
        <c:axId val="142671872"/>
        <c:axId val="0"/>
      </c:bar3DChart>
      <c:catAx>
        <c:axId val="142385536"/>
        <c:scaling>
          <c:orientation val="minMax"/>
        </c:scaling>
        <c:delete val="1"/>
        <c:axPos val="b"/>
        <c:tickLblPos val="nextTo"/>
        <c:crossAx val="142671872"/>
        <c:crosses val="autoZero"/>
        <c:auto val="1"/>
        <c:lblAlgn val="ctr"/>
        <c:lblOffset val="100"/>
      </c:catAx>
      <c:valAx>
        <c:axId val="142671872"/>
        <c:scaling>
          <c:orientation val="minMax"/>
        </c:scaling>
        <c:axPos val="l"/>
        <c:majorGridlines/>
        <c:numFmt formatCode="General" sourceLinked="1"/>
        <c:tickLblPos val="nextTo"/>
        <c:crossAx val="142385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76BD7-7BA8-407F-9518-02A10D11887D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787B2E3-2D3B-4527-B3C5-8E787DC9BB3C}">
      <dgm:prSet phldrT="[Текст]" phldr="1"/>
      <dgm:spPr/>
      <dgm:t>
        <a:bodyPr/>
        <a:lstStyle/>
        <a:p>
          <a:endParaRPr lang="ru-RU" dirty="0"/>
        </a:p>
      </dgm:t>
    </dgm:pt>
    <dgm:pt modelId="{A53A94A9-807C-4A49-9553-D5EC55A1B7CF}" type="parTrans" cxnId="{5C81BEFA-7F77-44F0-96FB-5BAEE23DFCE4}">
      <dgm:prSet/>
      <dgm:spPr/>
      <dgm:t>
        <a:bodyPr/>
        <a:lstStyle/>
        <a:p>
          <a:endParaRPr lang="ru-RU"/>
        </a:p>
      </dgm:t>
    </dgm:pt>
    <dgm:pt modelId="{B1E7BEA1-CB6B-4FC7-AD4F-A9A31261939A}" type="sibTrans" cxnId="{5C81BEFA-7F77-44F0-96FB-5BAEE23DFCE4}">
      <dgm:prSet/>
      <dgm:spPr/>
      <dgm:t>
        <a:bodyPr/>
        <a:lstStyle/>
        <a:p>
          <a:endParaRPr lang="ru-RU"/>
        </a:p>
      </dgm:t>
    </dgm:pt>
    <dgm:pt modelId="{E8468652-CC30-4B51-8288-EAF54163ECDF}">
      <dgm:prSet phldrT="[Текст]" phldr="1"/>
      <dgm:spPr/>
      <dgm:t>
        <a:bodyPr/>
        <a:lstStyle/>
        <a:p>
          <a:endParaRPr lang="ru-RU" dirty="0"/>
        </a:p>
      </dgm:t>
    </dgm:pt>
    <dgm:pt modelId="{54E2A38E-A67F-4309-943B-7C106CAF86CF}" type="parTrans" cxnId="{09019D25-834C-47CA-83E9-E415A7E319AF}">
      <dgm:prSet/>
      <dgm:spPr/>
      <dgm:t>
        <a:bodyPr/>
        <a:lstStyle/>
        <a:p>
          <a:endParaRPr lang="ru-RU"/>
        </a:p>
      </dgm:t>
    </dgm:pt>
    <dgm:pt modelId="{AB0BA91C-F826-4D38-AC31-68198AADE2E8}" type="sibTrans" cxnId="{09019D25-834C-47CA-83E9-E415A7E319AF}">
      <dgm:prSet/>
      <dgm:spPr/>
      <dgm:t>
        <a:bodyPr/>
        <a:lstStyle/>
        <a:p>
          <a:endParaRPr lang="ru-RU"/>
        </a:p>
      </dgm:t>
    </dgm:pt>
    <dgm:pt modelId="{237DE013-81A7-4494-9878-278D4FFC5097}">
      <dgm:prSet phldrT="[Текст]" phldr="1"/>
      <dgm:spPr/>
      <dgm:t>
        <a:bodyPr/>
        <a:lstStyle/>
        <a:p>
          <a:endParaRPr lang="ru-RU" dirty="0"/>
        </a:p>
      </dgm:t>
    </dgm:pt>
    <dgm:pt modelId="{AE0768C2-64E5-4BED-B4FE-BC42CC677649}" type="parTrans" cxnId="{667921C2-4ABF-40F1-AC6A-64BE5CC77E4B}">
      <dgm:prSet/>
      <dgm:spPr/>
      <dgm:t>
        <a:bodyPr/>
        <a:lstStyle/>
        <a:p>
          <a:endParaRPr lang="ru-RU"/>
        </a:p>
      </dgm:t>
    </dgm:pt>
    <dgm:pt modelId="{4216829E-8989-42E8-A0C3-9F428D24954F}" type="sibTrans" cxnId="{667921C2-4ABF-40F1-AC6A-64BE5CC77E4B}">
      <dgm:prSet/>
      <dgm:spPr/>
      <dgm:t>
        <a:bodyPr/>
        <a:lstStyle/>
        <a:p>
          <a:endParaRPr lang="ru-RU"/>
        </a:p>
      </dgm:t>
    </dgm:pt>
    <dgm:pt modelId="{3777818D-DC31-436A-9541-63DF61BCA75D}">
      <dgm:prSet phldrT="[Текст]" phldr="1"/>
      <dgm:spPr/>
      <dgm:t>
        <a:bodyPr/>
        <a:lstStyle/>
        <a:p>
          <a:endParaRPr lang="ru-RU" dirty="0"/>
        </a:p>
      </dgm:t>
    </dgm:pt>
    <dgm:pt modelId="{E775FE55-F397-440D-8163-7FCAB33D2FDF}" type="parTrans" cxnId="{88B39194-2385-41AE-B0F0-A4446ED5A87D}">
      <dgm:prSet/>
      <dgm:spPr/>
      <dgm:t>
        <a:bodyPr/>
        <a:lstStyle/>
        <a:p>
          <a:endParaRPr lang="ru-RU"/>
        </a:p>
      </dgm:t>
    </dgm:pt>
    <dgm:pt modelId="{A7C9C591-EABC-457A-B992-56D4E1C5EB00}" type="sibTrans" cxnId="{88B39194-2385-41AE-B0F0-A4446ED5A87D}">
      <dgm:prSet/>
      <dgm:spPr/>
      <dgm:t>
        <a:bodyPr/>
        <a:lstStyle/>
        <a:p>
          <a:endParaRPr lang="ru-RU"/>
        </a:p>
      </dgm:t>
    </dgm:pt>
    <dgm:pt modelId="{2D2F1887-2B5E-4F7C-B281-214F0CEEAAA6}" type="pres">
      <dgm:prSet presAssocID="{04176BD7-7BA8-407F-9518-02A10D11887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59C28-F7E3-459F-AAE1-13E7094F1ECB}" type="pres">
      <dgm:prSet presAssocID="{04176BD7-7BA8-407F-9518-02A10D11887D}" presName="comp1" presStyleCnt="0"/>
      <dgm:spPr/>
    </dgm:pt>
    <dgm:pt modelId="{284BFF0B-6082-42FB-9D7D-05C30A217DC2}" type="pres">
      <dgm:prSet presAssocID="{04176BD7-7BA8-407F-9518-02A10D11887D}" presName="circle1" presStyleLbl="node1" presStyleIdx="0" presStyleCnt="4"/>
      <dgm:spPr/>
      <dgm:t>
        <a:bodyPr/>
        <a:lstStyle/>
        <a:p>
          <a:endParaRPr lang="ru-RU"/>
        </a:p>
      </dgm:t>
    </dgm:pt>
    <dgm:pt modelId="{21928E5D-ECDC-45CE-948E-D8139D66A0D4}" type="pres">
      <dgm:prSet presAssocID="{04176BD7-7BA8-407F-9518-02A10D11887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9B0A-6185-463C-B51B-7B9DD56DFCBA}" type="pres">
      <dgm:prSet presAssocID="{04176BD7-7BA8-407F-9518-02A10D11887D}" presName="comp2" presStyleCnt="0"/>
      <dgm:spPr/>
    </dgm:pt>
    <dgm:pt modelId="{15E96B5F-3903-4A49-806D-0F6CC23F6297}" type="pres">
      <dgm:prSet presAssocID="{04176BD7-7BA8-407F-9518-02A10D11887D}" presName="circle2" presStyleLbl="node1" presStyleIdx="1" presStyleCnt="4" custLinFactNeighborX="-1924" custLinFactNeighborY="-12019"/>
      <dgm:spPr/>
      <dgm:t>
        <a:bodyPr/>
        <a:lstStyle/>
        <a:p>
          <a:endParaRPr lang="ru-RU"/>
        </a:p>
      </dgm:t>
    </dgm:pt>
    <dgm:pt modelId="{F646565E-6002-4664-BD1D-4DC987A1FA15}" type="pres">
      <dgm:prSet presAssocID="{04176BD7-7BA8-407F-9518-02A10D11887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A7543-F435-4CE5-A596-38ADCB6D6CBC}" type="pres">
      <dgm:prSet presAssocID="{04176BD7-7BA8-407F-9518-02A10D11887D}" presName="comp3" presStyleCnt="0"/>
      <dgm:spPr/>
    </dgm:pt>
    <dgm:pt modelId="{8E9E0270-01F1-479D-8B4F-4A1D671CF7D7}" type="pres">
      <dgm:prSet presAssocID="{04176BD7-7BA8-407F-9518-02A10D11887D}" presName="circle3" presStyleLbl="node1" presStyleIdx="2" presStyleCnt="4"/>
      <dgm:spPr/>
      <dgm:t>
        <a:bodyPr/>
        <a:lstStyle/>
        <a:p>
          <a:endParaRPr lang="ru-RU"/>
        </a:p>
      </dgm:t>
    </dgm:pt>
    <dgm:pt modelId="{F2EC0167-74A6-407E-A0D6-C67513DA9C62}" type="pres">
      <dgm:prSet presAssocID="{04176BD7-7BA8-407F-9518-02A10D11887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90B78-DBE4-4B3C-8280-65937C7C7083}" type="pres">
      <dgm:prSet presAssocID="{04176BD7-7BA8-407F-9518-02A10D11887D}" presName="comp4" presStyleCnt="0"/>
      <dgm:spPr/>
    </dgm:pt>
    <dgm:pt modelId="{76B348B7-3D12-4393-A20F-8D60BCA74243}" type="pres">
      <dgm:prSet presAssocID="{04176BD7-7BA8-407F-9518-02A10D11887D}" presName="circle4" presStyleLbl="node1" presStyleIdx="3" presStyleCnt="4"/>
      <dgm:spPr/>
      <dgm:t>
        <a:bodyPr/>
        <a:lstStyle/>
        <a:p>
          <a:endParaRPr lang="ru-RU"/>
        </a:p>
      </dgm:t>
    </dgm:pt>
    <dgm:pt modelId="{3E44E1ED-D144-46B9-A52F-CAA07B513010}" type="pres">
      <dgm:prSet presAssocID="{04176BD7-7BA8-407F-9518-02A10D11887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E4F28-AB78-4886-ABA1-4B1FCFEB73FB}" type="presOf" srcId="{04176BD7-7BA8-407F-9518-02A10D11887D}" destId="{2D2F1887-2B5E-4F7C-B281-214F0CEEAAA6}" srcOrd="0" destOrd="0" presId="urn:microsoft.com/office/officeart/2005/8/layout/venn2"/>
    <dgm:cxn modelId="{0D823648-BFE6-427A-AE14-C1AD292F76B2}" type="presOf" srcId="{237DE013-81A7-4494-9878-278D4FFC5097}" destId="{F2EC0167-74A6-407E-A0D6-C67513DA9C62}" srcOrd="1" destOrd="0" presId="urn:microsoft.com/office/officeart/2005/8/layout/venn2"/>
    <dgm:cxn modelId="{09019D25-834C-47CA-83E9-E415A7E319AF}" srcId="{04176BD7-7BA8-407F-9518-02A10D11887D}" destId="{E8468652-CC30-4B51-8288-EAF54163ECDF}" srcOrd="1" destOrd="0" parTransId="{54E2A38E-A67F-4309-943B-7C106CAF86CF}" sibTransId="{AB0BA91C-F826-4D38-AC31-68198AADE2E8}"/>
    <dgm:cxn modelId="{8ECCE34A-160D-4BDA-8BBC-E4C516806B59}" type="presOf" srcId="{3777818D-DC31-436A-9541-63DF61BCA75D}" destId="{76B348B7-3D12-4393-A20F-8D60BCA74243}" srcOrd="0" destOrd="0" presId="urn:microsoft.com/office/officeart/2005/8/layout/venn2"/>
    <dgm:cxn modelId="{6E80F9BC-10A1-466D-946B-5A2C0EFC2FC6}" type="presOf" srcId="{237DE013-81A7-4494-9878-278D4FFC5097}" destId="{8E9E0270-01F1-479D-8B4F-4A1D671CF7D7}" srcOrd="0" destOrd="0" presId="urn:microsoft.com/office/officeart/2005/8/layout/venn2"/>
    <dgm:cxn modelId="{1925B3C6-9775-453B-8448-536080BC3BF5}" type="presOf" srcId="{3777818D-DC31-436A-9541-63DF61BCA75D}" destId="{3E44E1ED-D144-46B9-A52F-CAA07B513010}" srcOrd="1" destOrd="0" presId="urn:microsoft.com/office/officeart/2005/8/layout/venn2"/>
    <dgm:cxn modelId="{792D6A46-8397-4C00-9DFF-9C9C2352EC13}" type="presOf" srcId="{E8468652-CC30-4B51-8288-EAF54163ECDF}" destId="{F646565E-6002-4664-BD1D-4DC987A1FA15}" srcOrd="1" destOrd="0" presId="urn:microsoft.com/office/officeart/2005/8/layout/venn2"/>
    <dgm:cxn modelId="{88B39194-2385-41AE-B0F0-A4446ED5A87D}" srcId="{04176BD7-7BA8-407F-9518-02A10D11887D}" destId="{3777818D-DC31-436A-9541-63DF61BCA75D}" srcOrd="3" destOrd="0" parTransId="{E775FE55-F397-440D-8163-7FCAB33D2FDF}" sibTransId="{A7C9C591-EABC-457A-B992-56D4E1C5EB00}"/>
    <dgm:cxn modelId="{667921C2-4ABF-40F1-AC6A-64BE5CC77E4B}" srcId="{04176BD7-7BA8-407F-9518-02A10D11887D}" destId="{237DE013-81A7-4494-9878-278D4FFC5097}" srcOrd="2" destOrd="0" parTransId="{AE0768C2-64E5-4BED-B4FE-BC42CC677649}" sibTransId="{4216829E-8989-42E8-A0C3-9F428D24954F}"/>
    <dgm:cxn modelId="{3C5B0E00-053B-4322-B8A5-C35C0F4D40C1}" type="presOf" srcId="{2787B2E3-2D3B-4527-B3C5-8E787DC9BB3C}" destId="{21928E5D-ECDC-45CE-948E-D8139D66A0D4}" srcOrd="1" destOrd="0" presId="urn:microsoft.com/office/officeart/2005/8/layout/venn2"/>
    <dgm:cxn modelId="{358CBE0E-4104-418D-AF09-60AFB423F79C}" type="presOf" srcId="{2787B2E3-2D3B-4527-B3C5-8E787DC9BB3C}" destId="{284BFF0B-6082-42FB-9D7D-05C30A217DC2}" srcOrd="0" destOrd="0" presId="urn:microsoft.com/office/officeart/2005/8/layout/venn2"/>
    <dgm:cxn modelId="{535E2E53-D3F1-4248-9E06-CB76F2021B85}" type="presOf" srcId="{E8468652-CC30-4B51-8288-EAF54163ECDF}" destId="{15E96B5F-3903-4A49-806D-0F6CC23F6297}" srcOrd="0" destOrd="0" presId="urn:microsoft.com/office/officeart/2005/8/layout/venn2"/>
    <dgm:cxn modelId="{5C81BEFA-7F77-44F0-96FB-5BAEE23DFCE4}" srcId="{04176BD7-7BA8-407F-9518-02A10D11887D}" destId="{2787B2E3-2D3B-4527-B3C5-8E787DC9BB3C}" srcOrd="0" destOrd="0" parTransId="{A53A94A9-807C-4A49-9553-D5EC55A1B7CF}" sibTransId="{B1E7BEA1-CB6B-4FC7-AD4F-A9A31261939A}"/>
    <dgm:cxn modelId="{20C0CDD5-A907-4D61-8195-C61DA878C9E9}" type="presParOf" srcId="{2D2F1887-2B5E-4F7C-B281-214F0CEEAAA6}" destId="{64159C28-F7E3-459F-AAE1-13E7094F1ECB}" srcOrd="0" destOrd="0" presId="urn:microsoft.com/office/officeart/2005/8/layout/venn2"/>
    <dgm:cxn modelId="{9C5DEF09-3822-4E95-B00D-A6B15CECADE5}" type="presParOf" srcId="{64159C28-F7E3-459F-AAE1-13E7094F1ECB}" destId="{284BFF0B-6082-42FB-9D7D-05C30A217DC2}" srcOrd="0" destOrd="0" presId="urn:microsoft.com/office/officeart/2005/8/layout/venn2"/>
    <dgm:cxn modelId="{78868C59-CF8A-4D28-9ED0-EB4444D9FA23}" type="presParOf" srcId="{64159C28-F7E3-459F-AAE1-13E7094F1ECB}" destId="{21928E5D-ECDC-45CE-948E-D8139D66A0D4}" srcOrd="1" destOrd="0" presId="urn:microsoft.com/office/officeart/2005/8/layout/venn2"/>
    <dgm:cxn modelId="{7CDD968F-A299-4796-8297-B88A73D61742}" type="presParOf" srcId="{2D2F1887-2B5E-4F7C-B281-214F0CEEAAA6}" destId="{82B49B0A-6185-463C-B51B-7B9DD56DFCBA}" srcOrd="1" destOrd="0" presId="urn:microsoft.com/office/officeart/2005/8/layout/venn2"/>
    <dgm:cxn modelId="{6F56EC3E-3654-44E8-908C-8B2EFEFC0BFB}" type="presParOf" srcId="{82B49B0A-6185-463C-B51B-7B9DD56DFCBA}" destId="{15E96B5F-3903-4A49-806D-0F6CC23F6297}" srcOrd="0" destOrd="0" presId="urn:microsoft.com/office/officeart/2005/8/layout/venn2"/>
    <dgm:cxn modelId="{6717009B-1F00-427F-BC1F-D1EE6454EEE2}" type="presParOf" srcId="{82B49B0A-6185-463C-B51B-7B9DD56DFCBA}" destId="{F646565E-6002-4664-BD1D-4DC987A1FA15}" srcOrd="1" destOrd="0" presId="urn:microsoft.com/office/officeart/2005/8/layout/venn2"/>
    <dgm:cxn modelId="{DEB85446-BE56-4180-BC01-867AC2D5EAB6}" type="presParOf" srcId="{2D2F1887-2B5E-4F7C-B281-214F0CEEAAA6}" destId="{91EA7543-F435-4CE5-A596-38ADCB6D6CBC}" srcOrd="2" destOrd="0" presId="urn:microsoft.com/office/officeart/2005/8/layout/venn2"/>
    <dgm:cxn modelId="{9D8C6631-53BC-482A-A603-ADC7CF7C7AB8}" type="presParOf" srcId="{91EA7543-F435-4CE5-A596-38ADCB6D6CBC}" destId="{8E9E0270-01F1-479D-8B4F-4A1D671CF7D7}" srcOrd="0" destOrd="0" presId="urn:microsoft.com/office/officeart/2005/8/layout/venn2"/>
    <dgm:cxn modelId="{9A34E76E-CA75-430B-BF8A-B6A391C1B1B9}" type="presParOf" srcId="{91EA7543-F435-4CE5-A596-38ADCB6D6CBC}" destId="{F2EC0167-74A6-407E-A0D6-C67513DA9C62}" srcOrd="1" destOrd="0" presId="urn:microsoft.com/office/officeart/2005/8/layout/venn2"/>
    <dgm:cxn modelId="{F8831459-82B5-47BD-A8F3-C536B27A6F10}" type="presParOf" srcId="{2D2F1887-2B5E-4F7C-B281-214F0CEEAAA6}" destId="{CD690B78-DBE4-4B3C-8280-65937C7C7083}" srcOrd="3" destOrd="0" presId="urn:microsoft.com/office/officeart/2005/8/layout/venn2"/>
    <dgm:cxn modelId="{F7B60D50-6040-4534-8E61-FA8277B34F24}" type="presParOf" srcId="{CD690B78-DBE4-4B3C-8280-65937C7C7083}" destId="{76B348B7-3D12-4393-A20F-8D60BCA74243}" srcOrd="0" destOrd="0" presId="urn:microsoft.com/office/officeart/2005/8/layout/venn2"/>
    <dgm:cxn modelId="{613682C5-EB54-4A5F-91E5-6D905EA8FCDA}" type="presParOf" srcId="{CD690B78-DBE4-4B3C-8280-65937C7C7083}" destId="{3E44E1ED-D144-46B9-A52F-CAA07B513010}" srcOrd="1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568FD-589C-4E4D-A92F-AD34B4631614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223F43-7043-4C44-969E-59EAFF769206}">
      <dgm:prSet phldrT="[Текст]"/>
      <dgm:spPr/>
      <dgm:t>
        <a:bodyPr/>
        <a:lstStyle/>
        <a:p>
          <a:r>
            <a:rPr lang="uk-UA" dirty="0" smtClean="0"/>
            <a:t>Тип об'єкта </a:t>
          </a:r>
          <a:endParaRPr lang="ru-RU" dirty="0"/>
        </a:p>
      </dgm:t>
    </dgm:pt>
    <dgm:pt modelId="{5F4A50B7-6401-4803-BE58-42D2B5B0D03B}" type="parTrans" cxnId="{ADF17903-32C9-4254-AC65-FEDA59612493}">
      <dgm:prSet/>
      <dgm:spPr/>
      <dgm:t>
        <a:bodyPr/>
        <a:lstStyle/>
        <a:p>
          <a:endParaRPr lang="ru-RU"/>
        </a:p>
      </dgm:t>
    </dgm:pt>
    <dgm:pt modelId="{5400BC08-7BB2-4A27-B3BA-C87E24731D8A}" type="sibTrans" cxnId="{ADF17903-32C9-4254-AC65-FEDA59612493}">
      <dgm:prSet/>
      <dgm:spPr/>
      <dgm:t>
        <a:bodyPr/>
        <a:lstStyle/>
        <a:p>
          <a:endParaRPr lang="ru-RU"/>
        </a:p>
      </dgm:t>
    </dgm:pt>
    <dgm:pt modelId="{2158E75E-941F-4093-8815-749BE7763790}">
      <dgm:prSet phldrT="[Текст]"/>
      <dgm:spPr/>
      <dgm:t>
        <a:bodyPr/>
        <a:lstStyle/>
        <a:p>
          <a:r>
            <a:rPr lang="uk-UA" dirty="0" smtClean="0"/>
            <a:t>Коло, крива, прямокутник</a:t>
          </a:r>
          <a:endParaRPr lang="ru-RU" dirty="0"/>
        </a:p>
      </dgm:t>
    </dgm:pt>
    <dgm:pt modelId="{6E13C866-2CEE-4B02-AE2D-581CE0C62D38}" type="parTrans" cxnId="{C586A8D3-4EA9-49FE-915C-5CA96E8EDABB}">
      <dgm:prSet/>
      <dgm:spPr/>
      <dgm:t>
        <a:bodyPr/>
        <a:lstStyle/>
        <a:p>
          <a:endParaRPr lang="ru-RU"/>
        </a:p>
      </dgm:t>
    </dgm:pt>
    <dgm:pt modelId="{2A74B8AB-F125-4867-97A6-B1ADB4869836}" type="sibTrans" cxnId="{C586A8D3-4EA9-49FE-915C-5CA96E8EDABB}">
      <dgm:prSet/>
      <dgm:spPr/>
      <dgm:t>
        <a:bodyPr/>
        <a:lstStyle/>
        <a:p>
          <a:endParaRPr lang="ru-RU"/>
        </a:p>
      </dgm:t>
    </dgm:pt>
    <dgm:pt modelId="{3C3EC710-33E2-45BF-B7EF-5F162A4F591D}">
      <dgm:prSet phldrT="[Текст]"/>
      <dgm:spPr/>
      <dgm:t>
        <a:bodyPr/>
        <a:lstStyle/>
        <a:p>
          <a:r>
            <a:rPr lang="uk-UA" dirty="0" smtClean="0"/>
            <a:t>Параметри, що визначають розміри об'єкта і його розташування на площині або у просторі</a:t>
          </a:r>
          <a:endParaRPr lang="ru-RU" dirty="0"/>
        </a:p>
      </dgm:t>
    </dgm:pt>
    <dgm:pt modelId="{1393864A-7BFC-4002-8A7C-C566C0B8D90E}" type="parTrans" cxnId="{E38DF758-C8AD-4616-AC8B-8FA4E5D98890}">
      <dgm:prSet/>
      <dgm:spPr/>
      <dgm:t>
        <a:bodyPr/>
        <a:lstStyle/>
        <a:p>
          <a:endParaRPr lang="ru-RU"/>
        </a:p>
      </dgm:t>
    </dgm:pt>
    <dgm:pt modelId="{88A8EBD4-0666-42DB-B3E3-FBF9E9BA5627}" type="sibTrans" cxnId="{E38DF758-C8AD-4616-AC8B-8FA4E5D98890}">
      <dgm:prSet/>
      <dgm:spPr/>
      <dgm:t>
        <a:bodyPr/>
        <a:lstStyle/>
        <a:p>
          <a:endParaRPr lang="ru-RU"/>
        </a:p>
      </dgm:t>
    </dgm:pt>
    <dgm:pt modelId="{1800DE99-D1B3-42F6-A92E-DD18D17B56F0}">
      <dgm:prSet phldrT="[Текст]"/>
      <dgm:spPr/>
      <dgm:t>
        <a:bodyPr/>
        <a:lstStyle/>
        <a:p>
          <a:r>
            <a:rPr lang="uk-UA" dirty="0" smtClean="0"/>
            <a:t>Тип, колір і товщина ліній контура об'єкта</a:t>
          </a:r>
          <a:endParaRPr lang="ru-RU" dirty="0"/>
        </a:p>
      </dgm:t>
    </dgm:pt>
    <dgm:pt modelId="{2764FDF3-37C0-4B08-B32E-75A97A865D91}" type="parTrans" cxnId="{48BBF290-837C-4C1E-A5E9-5C11AC80A8DF}">
      <dgm:prSet/>
      <dgm:spPr/>
      <dgm:t>
        <a:bodyPr/>
        <a:lstStyle/>
        <a:p>
          <a:endParaRPr lang="ru-RU"/>
        </a:p>
      </dgm:t>
    </dgm:pt>
    <dgm:pt modelId="{35A2FC06-A5B0-46C6-8E40-96131637DA03}" type="sibTrans" cxnId="{48BBF290-837C-4C1E-A5E9-5C11AC80A8DF}">
      <dgm:prSet/>
      <dgm:spPr/>
      <dgm:t>
        <a:bodyPr/>
        <a:lstStyle/>
        <a:p>
          <a:endParaRPr lang="ru-RU"/>
        </a:p>
      </dgm:t>
    </dgm:pt>
    <dgm:pt modelId="{2697FD4D-EEE7-43AB-A59A-FEEF143FED22}">
      <dgm:prSet phldrT="[Текст]"/>
      <dgm:spPr/>
      <dgm:t>
        <a:bodyPr/>
        <a:lstStyle/>
        <a:p>
          <a:r>
            <a:rPr lang="uk-UA" dirty="0" smtClean="0"/>
            <a:t>Наприклад суцільна лінія синього кольору товщиною 1 мм</a:t>
          </a:r>
          <a:endParaRPr lang="ru-RU" dirty="0"/>
        </a:p>
      </dgm:t>
    </dgm:pt>
    <dgm:pt modelId="{E23010B1-AC6B-4E83-A688-9CDDD508477A}" type="parTrans" cxnId="{4B93C633-F214-42BF-8C24-EBF933B88B7A}">
      <dgm:prSet/>
      <dgm:spPr/>
      <dgm:t>
        <a:bodyPr/>
        <a:lstStyle/>
        <a:p>
          <a:endParaRPr lang="ru-RU"/>
        </a:p>
      </dgm:t>
    </dgm:pt>
    <dgm:pt modelId="{618F100F-CCEE-42B6-94AD-8D18AF686FD9}" type="sibTrans" cxnId="{4B93C633-F214-42BF-8C24-EBF933B88B7A}">
      <dgm:prSet/>
      <dgm:spPr/>
      <dgm:t>
        <a:bodyPr/>
        <a:lstStyle/>
        <a:p>
          <a:endParaRPr lang="ru-RU"/>
        </a:p>
      </dgm:t>
    </dgm:pt>
    <dgm:pt modelId="{0391F389-4F7A-4066-AC78-E8AB57AA0905}">
      <dgm:prSet phldrT="[Текст]"/>
      <dgm:spPr/>
      <dgm:t>
        <a:bodyPr/>
        <a:lstStyle/>
        <a:p>
          <a:r>
            <a:rPr lang="uk-UA" dirty="0" smtClean="0"/>
            <a:t>Стиль і колір заливки внутрішньої області об'єкта </a:t>
          </a:r>
          <a:endParaRPr lang="ru-RU" dirty="0"/>
        </a:p>
      </dgm:t>
    </dgm:pt>
    <dgm:pt modelId="{865048D8-83AD-4C35-B583-176EBD7DCE5B}" type="parTrans" cxnId="{1053A2FF-CB07-4EEF-B283-6EAC9DFDAEF4}">
      <dgm:prSet/>
      <dgm:spPr/>
      <dgm:t>
        <a:bodyPr/>
        <a:lstStyle/>
        <a:p>
          <a:endParaRPr lang="ru-RU"/>
        </a:p>
      </dgm:t>
    </dgm:pt>
    <dgm:pt modelId="{FD7A41F8-4F40-4478-815F-3E334390141D}" type="sibTrans" cxnId="{1053A2FF-CB07-4EEF-B283-6EAC9DFDAEF4}">
      <dgm:prSet/>
      <dgm:spPr/>
      <dgm:t>
        <a:bodyPr/>
        <a:lstStyle/>
        <a:p>
          <a:endParaRPr lang="ru-RU"/>
        </a:p>
      </dgm:t>
    </dgm:pt>
    <dgm:pt modelId="{5948B807-D84C-4BE4-80D0-21E3B2F3E346}">
      <dgm:prSet phldrT="[Текст]"/>
      <dgm:spPr/>
      <dgm:t>
        <a:bodyPr/>
        <a:lstStyle/>
        <a:p>
          <a:r>
            <a:rPr lang="uk-UA" dirty="0" smtClean="0"/>
            <a:t>Наприклад, суцільна заливка червоного кольору</a:t>
          </a:r>
          <a:endParaRPr lang="ru-RU" dirty="0"/>
        </a:p>
      </dgm:t>
    </dgm:pt>
    <dgm:pt modelId="{9CFB45CA-CA5E-426E-930D-57E2E2677FAF}" type="parTrans" cxnId="{60B356E6-E599-484A-A15C-C14969BD69B2}">
      <dgm:prSet/>
      <dgm:spPr/>
      <dgm:t>
        <a:bodyPr/>
        <a:lstStyle/>
        <a:p>
          <a:endParaRPr lang="ru-RU"/>
        </a:p>
      </dgm:t>
    </dgm:pt>
    <dgm:pt modelId="{4BA4A9EF-334F-4F32-8B6E-BD3D3485C059}" type="sibTrans" cxnId="{60B356E6-E599-484A-A15C-C14969BD69B2}">
      <dgm:prSet/>
      <dgm:spPr/>
      <dgm:t>
        <a:bodyPr/>
        <a:lstStyle/>
        <a:p>
          <a:endParaRPr lang="ru-RU"/>
        </a:p>
      </dgm:t>
    </dgm:pt>
    <dgm:pt modelId="{41E140B5-D71F-4B15-B825-0BF2A17BAC15}" type="pres">
      <dgm:prSet presAssocID="{EFD568FD-589C-4E4D-A92F-AD34B46316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169AA-96C8-4341-BB9B-8EAC5AF35688}" type="pres">
      <dgm:prSet presAssocID="{3A223F43-7043-4C44-969E-59EAFF769206}" presName="comp" presStyleCnt="0"/>
      <dgm:spPr/>
    </dgm:pt>
    <dgm:pt modelId="{25E4F8F7-5996-41B4-A790-81AB73CEB86A}" type="pres">
      <dgm:prSet presAssocID="{3A223F43-7043-4C44-969E-59EAFF769206}" presName="box" presStyleLbl="node1" presStyleIdx="0" presStyleCnt="4"/>
      <dgm:spPr/>
      <dgm:t>
        <a:bodyPr/>
        <a:lstStyle/>
        <a:p>
          <a:endParaRPr lang="ru-RU"/>
        </a:p>
      </dgm:t>
    </dgm:pt>
    <dgm:pt modelId="{3E8C6D89-A09C-42DE-9E42-38B5F5B2DF54}" type="pres">
      <dgm:prSet presAssocID="{3A223F43-7043-4C44-969E-59EAFF76920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842431-452E-439E-98CC-223D19E00B3F}" type="pres">
      <dgm:prSet presAssocID="{3A223F43-7043-4C44-969E-59EAFF76920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00997-BFFD-4996-88A4-A3F6259B53A1}" type="pres">
      <dgm:prSet presAssocID="{5400BC08-7BB2-4A27-B3BA-C87E24731D8A}" presName="spacer" presStyleCnt="0"/>
      <dgm:spPr/>
    </dgm:pt>
    <dgm:pt modelId="{218E7A38-8B66-4A12-BE3C-4FC35EAABA4F}" type="pres">
      <dgm:prSet presAssocID="{3C3EC710-33E2-45BF-B7EF-5F162A4F591D}" presName="comp" presStyleCnt="0"/>
      <dgm:spPr/>
    </dgm:pt>
    <dgm:pt modelId="{C90D7656-4EA3-4E3D-AE3B-35C154CB45D6}" type="pres">
      <dgm:prSet presAssocID="{3C3EC710-33E2-45BF-B7EF-5F162A4F591D}" presName="box" presStyleLbl="node1" presStyleIdx="1" presStyleCnt="4"/>
      <dgm:spPr/>
      <dgm:t>
        <a:bodyPr/>
        <a:lstStyle/>
        <a:p>
          <a:endParaRPr lang="ru-RU"/>
        </a:p>
      </dgm:t>
    </dgm:pt>
    <dgm:pt modelId="{5C219143-E220-43FC-8D80-402A70D29B94}" type="pres">
      <dgm:prSet presAssocID="{3C3EC710-33E2-45BF-B7EF-5F162A4F591D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E6C9B5-84C2-4862-BC6E-EFC8173E9065}" type="pres">
      <dgm:prSet presAssocID="{3C3EC710-33E2-45BF-B7EF-5F162A4F591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B3784-4D8B-461C-9540-FBA3C005E0D5}" type="pres">
      <dgm:prSet presAssocID="{88A8EBD4-0666-42DB-B3E3-FBF9E9BA5627}" presName="spacer" presStyleCnt="0"/>
      <dgm:spPr/>
    </dgm:pt>
    <dgm:pt modelId="{0AECC2F6-BA4D-4107-8AA8-B63E2602B793}" type="pres">
      <dgm:prSet presAssocID="{1800DE99-D1B3-42F6-A92E-DD18D17B56F0}" presName="comp" presStyleCnt="0"/>
      <dgm:spPr/>
    </dgm:pt>
    <dgm:pt modelId="{7C3C2493-5398-48B8-8AE9-FB697650D6EA}" type="pres">
      <dgm:prSet presAssocID="{1800DE99-D1B3-42F6-A92E-DD18D17B56F0}" presName="box" presStyleLbl="node1" presStyleIdx="2" presStyleCnt="4"/>
      <dgm:spPr/>
      <dgm:t>
        <a:bodyPr/>
        <a:lstStyle/>
        <a:p>
          <a:endParaRPr lang="ru-RU"/>
        </a:p>
      </dgm:t>
    </dgm:pt>
    <dgm:pt modelId="{2FC57D8E-F3A9-43CF-AE08-99CEB53D1B4B}" type="pres">
      <dgm:prSet presAssocID="{1800DE99-D1B3-42F6-A92E-DD18D17B56F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CFB00FE-20D1-462B-9AB2-17AC36F88BF0}" type="pres">
      <dgm:prSet presAssocID="{1800DE99-D1B3-42F6-A92E-DD18D17B56F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42519-85AB-4DCD-AB0F-00A07283BF10}" type="pres">
      <dgm:prSet presAssocID="{35A2FC06-A5B0-46C6-8E40-96131637DA03}" presName="spacer" presStyleCnt="0"/>
      <dgm:spPr/>
    </dgm:pt>
    <dgm:pt modelId="{B533EC40-C437-4729-B7CE-7926E0DBED3C}" type="pres">
      <dgm:prSet presAssocID="{0391F389-4F7A-4066-AC78-E8AB57AA0905}" presName="comp" presStyleCnt="0"/>
      <dgm:spPr/>
    </dgm:pt>
    <dgm:pt modelId="{4E6E627E-F758-42D1-840D-ECFAA8440338}" type="pres">
      <dgm:prSet presAssocID="{0391F389-4F7A-4066-AC78-E8AB57AA0905}" presName="box" presStyleLbl="node1" presStyleIdx="3" presStyleCnt="4"/>
      <dgm:spPr/>
      <dgm:t>
        <a:bodyPr/>
        <a:lstStyle/>
        <a:p>
          <a:endParaRPr lang="ru-RU"/>
        </a:p>
      </dgm:t>
    </dgm:pt>
    <dgm:pt modelId="{417F8EBE-82FB-4E48-8834-00681B9CF3FD}" type="pres">
      <dgm:prSet presAssocID="{0391F389-4F7A-4066-AC78-E8AB57AA090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8AF305D-127D-41BD-A286-10F2EC2B0702}" type="pres">
      <dgm:prSet presAssocID="{0391F389-4F7A-4066-AC78-E8AB57AA090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21D57-3B68-4808-A147-9CC47DDD7910}" type="presOf" srcId="{3C3EC710-33E2-45BF-B7EF-5F162A4F591D}" destId="{B6E6C9B5-84C2-4862-BC6E-EFC8173E9065}" srcOrd="1" destOrd="0" presId="urn:microsoft.com/office/officeart/2005/8/layout/vList4"/>
    <dgm:cxn modelId="{80976159-E96C-469B-88AD-9AD42CEE5739}" type="presOf" srcId="{3C3EC710-33E2-45BF-B7EF-5F162A4F591D}" destId="{C90D7656-4EA3-4E3D-AE3B-35C154CB45D6}" srcOrd="0" destOrd="0" presId="urn:microsoft.com/office/officeart/2005/8/layout/vList4"/>
    <dgm:cxn modelId="{87467507-3313-469A-870D-4449C9C72A03}" type="presOf" srcId="{2158E75E-941F-4093-8815-749BE7763790}" destId="{1C842431-452E-439E-98CC-223D19E00B3F}" srcOrd="1" destOrd="1" presId="urn:microsoft.com/office/officeart/2005/8/layout/vList4"/>
    <dgm:cxn modelId="{895A05A2-654A-4FEE-B390-4F8CCE06BA03}" type="presOf" srcId="{3A223F43-7043-4C44-969E-59EAFF769206}" destId="{1C842431-452E-439E-98CC-223D19E00B3F}" srcOrd="1" destOrd="0" presId="urn:microsoft.com/office/officeart/2005/8/layout/vList4"/>
    <dgm:cxn modelId="{DB9E0F1D-3902-4389-96A0-9BD6B525A62F}" type="presOf" srcId="{EFD568FD-589C-4E4D-A92F-AD34B4631614}" destId="{41E140B5-D71F-4B15-B825-0BF2A17BAC15}" srcOrd="0" destOrd="0" presId="urn:microsoft.com/office/officeart/2005/8/layout/vList4"/>
    <dgm:cxn modelId="{0721B38A-888F-4EE2-B5CA-A884F9677C4B}" type="presOf" srcId="{2158E75E-941F-4093-8815-749BE7763790}" destId="{25E4F8F7-5996-41B4-A790-81AB73CEB86A}" srcOrd="0" destOrd="1" presId="urn:microsoft.com/office/officeart/2005/8/layout/vList4"/>
    <dgm:cxn modelId="{7B24BA2F-6719-469E-9785-26E2F59342EE}" type="presOf" srcId="{1800DE99-D1B3-42F6-A92E-DD18D17B56F0}" destId="{7C3C2493-5398-48B8-8AE9-FB697650D6EA}" srcOrd="0" destOrd="0" presId="urn:microsoft.com/office/officeart/2005/8/layout/vList4"/>
    <dgm:cxn modelId="{4B93C633-F214-42BF-8C24-EBF933B88B7A}" srcId="{1800DE99-D1B3-42F6-A92E-DD18D17B56F0}" destId="{2697FD4D-EEE7-43AB-A59A-FEEF143FED22}" srcOrd="0" destOrd="0" parTransId="{E23010B1-AC6B-4E83-A688-9CDDD508477A}" sibTransId="{618F100F-CCEE-42B6-94AD-8D18AF686FD9}"/>
    <dgm:cxn modelId="{C0099E4F-4D64-48CA-AC84-BFAF6D5A5F9F}" type="presOf" srcId="{5948B807-D84C-4BE4-80D0-21E3B2F3E346}" destId="{4E6E627E-F758-42D1-840D-ECFAA8440338}" srcOrd="0" destOrd="1" presId="urn:microsoft.com/office/officeart/2005/8/layout/vList4"/>
    <dgm:cxn modelId="{1053A2FF-CB07-4EEF-B283-6EAC9DFDAEF4}" srcId="{EFD568FD-589C-4E4D-A92F-AD34B4631614}" destId="{0391F389-4F7A-4066-AC78-E8AB57AA0905}" srcOrd="3" destOrd="0" parTransId="{865048D8-83AD-4C35-B583-176EBD7DCE5B}" sibTransId="{FD7A41F8-4F40-4478-815F-3E334390141D}"/>
    <dgm:cxn modelId="{B8567938-2270-4670-849E-B242F3F9BEAA}" type="presOf" srcId="{1800DE99-D1B3-42F6-A92E-DD18D17B56F0}" destId="{7CFB00FE-20D1-462B-9AB2-17AC36F88BF0}" srcOrd="1" destOrd="0" presId="urn:microsoft.com/office/officeart/2005/8/layout/vList4"/>
    <dgm:cxn modelId="{A85C1682-1D03-4044-819B-286F1BFB4BC3}" type="presOf" srcId="{2697FD4D-EEE7-43AB-A59A-FEEF143FED22}" destId="{7CFB00FE-20D1-462B-9AB2-17AC36F88BF0}" srcOrd="1" destOrd="1" presId="urn:microsoft.com/office/officeart/2005/8/layout/vList4"/>
    <dgm:cxn modelId="{60B356E6-E599-484A-A15C-C14969BD69B2}" srcId="{0391F389-4F7A-4066-AC78-E8AB57AA0905}" destId="{5948B807-D84C-4BE4-80D0-21E3B2F3E346}" srcOrd="0" destOrd="0" parTransId="{9CFB45CA-CA5E-426E-930D-57E2E2677FAF}" sibTransId="{4BA4A9EF-334F-4F32-8B6E-BD3D3485C059}"/>
    <dgm:cxn modelId="{DCBE5879-A47A-4052-B2A8-378D199DB1E5}" type="presOf" srcId="{2697FD4D-EEE7-43AB-A59A-FEEF143FED22}" destId="{7C3C2493-5398-48B8-8AE9-FB697650D6EA}" srcOrd="0" destOrd="1" presId="urn:microsoft.com/office/officeart/2005/8/layout/vList4"/>
    <dgm:cxn modelId="{48BBF290-837C-4C1E-A5E9-5C11AC80A8DF}" srcId="{EFD568FD-589C-4E4D-A92F-AD34B4631614}" destId="{1800DE99-D1B3-42F6-A92E-DD18D17B56F0}" srcOrd="2" destOrd="0" parTransId="{2764FDF3-37C0-4B08-B32E-75A97A865D91}" sibTransId="{35A2FC06-A5B0-46C6-8E40-96131637DA03}"/>
    <dgm:cxn modelId="{A7C0DF4D-8991-4F75-A032-C2E32C760648}" type="presOf" srcId="{5948B807-D84C-4BE4-80D0-21E3B2F3E346}" destId="{D8AF305D-127D-41BD-A286-10F2EC2B0702}" srcOrd="1" destOrd="1" presId="urn:microsoft.com/office/officeart/2005/8/layout/vList4"/>
    <dgm:cxn modelId="{BF3159CD-7CC8-475F-AB5A-E57F16C0A1B3}" type="presOf" srcId="{0391F389-4F7A-4066-AC78-E8AB57AA0905}" destId="{D8AF305D-127D-41BD-A286-10F2EC2B0702}" srcOrd="1" destOrd="0" presId="urn:microsoft.com/office/officeart/2005/8/layout/vList4"/>
    <dgm:cxn modelId="{8F4D3D36-3A76-474C-AA3A-8622A01E3CE3}" type="presOf" srcId="{3A223F43-7043-4C44-969E-59EAFF769206}" destId="{25E4F8F7-5996-41B4-A790-81AB73CEB86A}" srcOrd="0" destOrd="0" presId="urn:microsoft.com/office/officeart/2005/8/layout/vList4"/>
    <dgm:cxn modelId="{C586A8D3-4EA9-49FE-915C-5CA96E8EDABB}" srcId="{3A223F43-7043-4C44-969E-59EAFF769206}" destId="{2158E75E-941F-4093-8815-749BE7763790}" srcOrd="0" destOrd="0" parTransId="{6E13C866-2CEE-4B02-AE2D-581CE0C62D38}" sibTransId="{2A74B8AB-F125-4867-97A6-B1ADB4869836}"/>
    <dgm:cxn modelId="{E38DF758-C8AD-4616-AC8B-8FA4E5D98890}" srcId="{EFD568FD-589C-4E4D-A92F-AD34B4631614}" destId="{3C3EC710-33E2-45BF-B7EF-5F162A4F591D}" srcOrd="1" destOrd="0" parTransId="{1393864A-7BFC-4002-8A7C-C566C0B8D90E}" sibTransId="{88A8EBD4-0666-42DB-B3E3-FBF9E9BA5627}"/>
    <dgm:cxn modelId="{ADF17903-32C9-4254-AC65-FEDA59612493}" srcId="{EFD568FD-589C-4E4D-A92F-AD34B4631614}" destId="{3A223F43-7043-4C44-969E-59EAFF769206}" srcOrd="0" destOrd="0" parTransId="{5F4A50B7-6401-4803-BE58-42D2B5B0D03B}" sibTransId="{5400BC08-7BB2-4A27-B3BA-C87E24731D8A}"/>
    <dgm:cxn modelId="{0BFE8239-5954-4801-B8D5-6C2BE9E08059}" type="presOf" srcId="{0391F389-4F7A-4066-AC78-E8AB57AA0905}" destId="{4E6E627E-F758-42D1-840D-ECFAA8440338}" srcOrd="0" destOrd="0" presId="urn:microsoft.com/office/officeart/2005/8/layout/vList4"/>
    <dgm:cxn modelId="{C320D462-485E-4B90-9FF0-F74A57C824E6}" type="presParOf" srcId="{41E140B5-D71F-4B15-B825-0BF2A17BAC15}" destId="{672169AA-96C8-4341-BB9B-8EAC5AF35688}" srcOrd="0" destOrd="0" presId="urn:microsoft.com/office/officeart/2005/8/layout/vList4"/>
    <dgm:cxn modelId="{2757FAF1-5167-4BEE-97AD-6FED0646F1E9}" type="presParOf" srcId="{672169AA-96C8-4341-BB9B-8EAC5AF35688}" destId="{25E4F8F7-5996-41B4-A790-81AB73CEB86A}" srcOrd="0" destOrd="0" presId="urn:microsoft.com/office/officeart/2005/8/layout/vList4"/>
    <dgm:cxn modelId="{5FB17C28-F6A8-479F-A580-D05D6D97C81E}" type="presParOf" srcId="{672169AA-96C8-4341-BB9B-8EAC5AF35688}" destId="{3E8C6D89-A09C-42DE-9E42-38B5F5B2DF54}" srcOrd="1" destOrd="0" presId="urn:microsoft.com/office/officeart/2005/8/layout/vList4"/>
    <dgm:cxn modelId="{C2B1CBDA-829C-429E-8F11-301E9FDE1F7E}" type="presParOf" srcId="{672169AA-96C8-4341-BB9B-8EAC5AF35688}" destId="{1C842431-452E-439E-98CC-223D19E00B3F}" srcOrd="2" destOrd="0" presId="urn:microsoft.com/office/officeart/2005/8/layout/vList4"/>
    <dgm:cxn modelId="{C3750F8A-6F4D-496B-B341-3A07A1F12231}" type="presParOf" srcId="{41E140B5-D71F-4B15-B825-0BF2A17BAC15}" destId="{12600997-BFFD-4996-88A4-A3F6259B53A1}" srcOrd="1" destOrd="0" presId="urn:microsoft.com/office/officeart/2005/8/layout/vList4"/>
    <dgm:cxn modelId="{4F5ED1A1-16E6-403B-A5A6-3545699FC38F}" type="presParOf" srcId="{41E140B5-D71F-4B15-B825-0BF2A17BAC15}" destId="{218E7A38-8B66-4A12-BE3C-4FC35EAABA4F}" srcOrd="2" destOrd="0" presId="urn:microsoft.com/office/officeart/2005/8/layout/vList4"/>
    <dgm:cxn modelId="{9BEB69B0-3FCD-41AD-A6F2-23CB34D81130}" type="presParOf" srcId="{218E7A38-8B66-4A12-BE3C-4FC35EAABA4F}" destId="{C90D7656-4EA3-4E3D-AE3B-35C154CB45D6}" srcOrd="0" destOrd="0" presId="urn:microsoft.com/office/officeart/2005/8/layout/vList4"/>
    <dgm:cxn modelId="{9ABC96DD-36D6-4649-985C-8EE043628578}" type="presParOf" srcId="{218E7A38-8B66-4A12-BE3C-4FC35EAABA4F}" destId="{5C219143-E220-43FC-8D80-402A70D29B94}" srcOrd="1" destOrd="0" presId="urn:microsoft.com/office/officeart/2005/8/layout/vList4"/>
    <dgm:cxn modelId="{C6A4F4F6-8219-4F47-9ECC-99A8F47C849F}" type="presParOf" srcId="{218E7A38-8B66-4A12-BE3C-4FC35EAABA4F}" destId="{B6E6C9B5-84C2-4862-BC6E-EFC8173E9065}" srcOrd="2" destOrd="0" presId="urn:microsoft.com/office/officeart/2005/8/layout/vList4"/>
    <dgm:cxn modelId="{DAFD7B57-2584-4184-9B74-1B89C8AFDDB7}" type="presParOf" srcId="{41E140B5-D71F-4B15-B825-0BF2A17BAC15}" destId="{A00B3784-4D8B-461C-9540-FBA3C005E0D5}" srcOrd="3" destOrd="0" presId="urn:microsoft.com/office/officeart/2005/8/layout/vList4"/>
    <dgm:cxn modelId="{6CF93690-8240-4F43-B1B2-08C429B4ABD8}" type="presParOf" srcId="{41E140B5-D71F-4B15-B825-0BF2A17BAC15}" destId="{0AECC2F6-BA4D-4107-8AA8-B63E2602B793}" srcOrd="4" destOrd="0" presId="urn:microsoft.com/office/officeart/2005/8/layout/vList4"/>
    <dgm:cxn modelId="{A60E78A6-4DC9-4B5C-89B2-3F1651DCDCE8}" type="presParOf" srcId="{0AECC2F6-BA4D-4107-8AA8-B63E2602B793}" destId="{7C3C2493-5398-48B8-8AE9-FB697650D6EA}" srcOrd="0" destOrd="0" presId="urn:microsoft.com/office/officeart/2005/8/layout/vList4"/>
    <dgm:cxn modelId="{56EB5BB2-F8AE-4335-9C81-6EE214C3890D}" type="presParOf" srcId="{0AECC2F6-BA4D-4107-8AA8-B63E2602B793}" destId="{2FC57D8E-F3A9-43CF-AE08-99CEB53D1B4B}" srcOrd="1" destOrd="0" presId="urn:microsoft.com/office/officeart/2005/8/layout/vList4"/>
    <dgm:cxn modelId="{F1056395-F4D9-4CCB-BC9A-624172412671}" type="presParOf" srcId="{0AECC2F6-BA4D-4107-8AA8-B63E2602B793}" destId="{7CFB00FE-20D1-462B-9AB2-17AC36F88BF0}" srcOrd="2" destOrd="0" presId="urn:microsoft.com/office/officeart/2005/8/layout/vList4"/>
    <dgm:cxn modelId="{62A1E3E3-7C55-4292-A3DB-0BB3CF1609B9}" type="presParOf" srcId="{41E140B5-D71F-4B15-B825-0BF2A17BAC15}" destId="{5E242519-85AB-4DCD-AB0F-00A07283BF10}" srcOrd="5" destOrd="0" presId="urn:microsoft.com/office/officeart/2005/8/layout/vList4"/>
    <dgm:cxn modelId="{9285D640-33EA-4F2B-A8F5-B969B8FF7F7A}" type="presParOf" srcId="{41E140B5-D71F-4B15-B825-0BF2A17BAC15}" destId="{B533EC40-C437-4729-B7CE-7926E0DBED3C}" srcOrd="6" destOrd="0" presId="urn:microsoft.com/office/officeart/2005/8/layout/vList4"/>
    <dgm:cxn modelId="{76231029-D616-4E43-AF42-B5184B6BB7AE}" type="presParOf" srcId="{B533EC40-C437-4729-B7CE-7926E0DBED3C}" destId="{4E6E627E-F758-42D1-840D-ECFAA8440338}" srcOrd="0" destOrd="0" presId="urn:microsoft.com/office/officeart/2005/8/layout/vList4"/>
    <dgm:cxn modelId="{226F37D8-D4AC-4732-89C7-72FB3E497D2F}" type="presParOf" srcId="{B533EC40-C437-4729-B7CE-7926E0DBED3C}" destId="{417F8EBE-82FB-4E48-8834-00681B9CF3FD}" srcOrd="1" destOrd="0" presId="urn:microsoft.com/office/officeart/2005/8/layout/vList4"/>
    <dgm:cxn modelId="{3CB86AFB-F05C-423F-9E71-6F80AFECD843}" type="presParOf" srcId="{B533EC40-C437-4729-B7CE-7926E0DBED3C}" destId="{D8AF305D-127D-41BD-A286-10F2EC2B0702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87DD5-EF88-45C2-9000-5278D6002C46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8AC229-9AE4-4378-9149-A8C7712D9836}">
      <dgm:prSet phldrT="[Текст]"/>
      <dgm:spPr/>
      <dgm:t>
        <a:bodyPr/>
        <a:lstStyle/>
        <a:p>
          <a:r>
            <a:rPr lang="ru-RU" b="1" dirty="0" smtClean="0"/>
            <a:t>Рисунок </a:t>
          </a:r>
          <a:endParaRPr lang="ru-RU" dirty="0"/>
        </a:p>
      </dgm:t>
    </dgm:pt>
    <dgm:pt modelId="{95DFCA2C-A56C-4691-834D-68F44A69F96A}" type="parTrans" cxnId="{C1B3D59D-9569-494E-A87A-85C6185DB449}">
      <dgm:prSet/>
      <dgm:spPr/>
      <dgm:t>
        <a:bodyPr/>
        <a:lstStyle/>
        <a:p>
          <a:endParaRPr lang="ru-RU"/>
        </a:p>
      </dgm:t>
    </dgm:pt>
    <dgm:pt modelId="{0CC0DE81-200A-4344-8A6E-02D9A374C29F}" type="sibTrans" cxnId="{C1B3D59D-9569-494E-A87A-85C6185DB449}">
      <dgm:prSet/>
      <dgm:spPr/>
      <dgm:t>
        <a:bodyPr/>
        <a:lstStyle/>
        <a:p>
          <a:endParaRPr lang="ru-RU"/>
        </a:p>
      </dgm:t>
    </dgm:pt>
    <dgm:pt modelId="{D28EDE71-3F0F-424C-93CB-4DA53012E157}">
      <dgm:prSet phldrT="[Текст]"/>
      <dgm:spPr/>
      <dgm:t>
        <a:bodyPr/>
        <a:lstStyle/>
        <a:p>
          <a:r>
            <a:rPr lang="ru-RU" b="1" dirty="0" smtClean="0"/>
            <a:t>Д</a:t>
          </a:r>
          <a:r>
            <a:rPr lang="uk-UA" b="1" dirty="0" smtClean="0"/>
            <a:t>л</a:t>
          </a:r>
          <a:r>
            <a:rPr lang="ru-RU" b="1" dirty="0" smtClean="0"/>
            <a:t>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графічних</a:t>
          </a:r>
          <a:r>
            <a:rPr lang="ru-RU" b="1" dirty="0" smtClean="0"/>
            <a:t> </a:t>
          </a:r>
          <a:r>
            <a:rPr lang="ru-RU" b="1" dirty="0" err="1" smtClean="0"/>
            <a:t>зображень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збережені</a:t>
          </a:r>
          <a:r>
            <a:rPr lang="ru-RU" b="1" dirty="0" smtClean="0"/>
            <a:t> у файлах на </a:t>
          </a:r>
          <a:r>
            <a:rPr lang="ru-RU" b="1" dirty="0" err="1" smtClean="0"/>
            <a:t>зовнішніх</a:t>
          </a:r>
          <a:r>
            <a:rPr lang="ru-RU" b="1" dirty="0" smtClean="0"/>
            <a:t> </a:t>
          </a:r>
          <a:r>
            <a:rPr lang="ru-RU" b="1" dirty="0" err="1" smtClean="0"/>
            <a:t>носіях</a:t>
          </a:r>
          <a:r>
            <a:rPr lang="ru-RU" b="1" dirty="0" smtClean="0"/>
            <a:t>;</a:t>
          </a:r>
          <a:endParaRPr lang="ru-RU" dirty="0"/>
        </a:p>
      </dgm:t>
    </dgm:pt>
    <dgm:pt modelId="{1C4853A6-E575-4475-BD65-B830205CCE39}" type="parTrans" cxnId="{118CEA19-57ED-47AD-9744-42ABF38FD063}">
      <dgm:prSet/>
      <dgm:spPr/>
      <dgm:t>
        <a:bodyPr/>
        <a:lstStyle/>
        <a:p>
          <a:endParaRPr lang="ru-RU"/>
        </a:p>
      </dgm:t>
    </dgm:pt>
    <dgm:pt modelId="{40943886-FFFF-45CE-8A62-E371D83A5F0A}" type="sibTrans" cxnId="{118CEA19-57ED-47AD-9744-42ABF38FD063}">
      <dgm:prSet/>
      <dgm:spPr/>
      <dgm:t>
        <a:bodyPr/>
        <a:lstStyle/>
        <a:p>
          <a:endParaRPr lang="ru-RU"/>
        </a:p>
      </dgm:t>
    </dgm:pt>
    <dgm:pt modelId="{D2D14292-C235-48E5-ADC4-096752900E6A}">
      <dgm:prSet phldrT="[Текст]"/>
      <dgm:spPr/>
      <dgm:t>
        <a:bodyPr/>
        <a:lstStyle/>
        <a:p>
          <a:r>
            <a:rPr lang="ru-RU" b="1" dirty="0" err="1" smtClean="0"/>
            <a:t>Графіка</a:t>
          </a:r>
          <a:endParaRPr lang="ru-RU" dirty="0"/>
        </a:p>
      </dgm:t>
    </dgm:pt>
    <dgm:pt modelId="{96131B19-2E1A-468A-86D0-78F7B539DBE8}" type="parTrans" cxnId="{EB0AD91C-4C39-4F90-9047-8E667466503E}">
      <dgm:prSet/>
      <dgm:spPr/>
      <dgm:t>
        <a:bodyPr/>
        <a:lstStyle/>
        <a:p>
          <a:endParaRPr lang="ru-RU"/>
        </a:p>
      </dgm:t>
    </dgm:pt>
    <dgm:pt modelId="{195691F5-ABA0-4CB5-9DE4-8CAB431D23D6}" type="sibTrans" cxnId="{EB0AD91C-4C39-4F90-9047-8E667466503E}">
      <dgm:prSet/>
      <dgm:spPr/>
      <dgm:t>
        <a:bodyPr/>
        <a:lstStyle/>
        <a:p>
          <a:endParaRPr lang="ru-RU"/>
        </a:p>
      </dgm:t>
    </dgm:pt>
    <dgm:pt modelId="{0C254585-782A-411C-9EF0-82598EA7F88E}">
      <dgm:prSet phldrT="[Текст]"/>
      <dgm:spPr/>
      <dgm:t>
        <a:bodyPr/>
        <a:lstStyle/>
        <a:p>
          <a:r>
            <a:rPr lang="ru-RU" b="1" dirty="0" smtClean="0"/>
            <a:t> 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графічних</a:t>
          </a:r>
          <a:r>
            <a:rPr lang="ru-RU" b="1" dirty="0" smtClean="0"/>
            <a:t> </a:t>
          </a:r>
          <a:r>
            <a:rPr lang="ru-RU" b="1" dirty="0" err="1" smtClean="0"/>
            <a:t>зображень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готових</a:t>
          </a:r>
          <a:r>
            <a:rPr lang="ru-RU" b="1" dirty="0" smtClean="0"/>
            <a:t> </a:t>
          </a:r>
          <a:r>
            <a:rPr lang="ru-RU" b="1" dirty="0" err="1" smtClean="0"/>
            <a:t>колекцій</a:t>
          </a:r>
          <a:r>
            <a:rPr lang="ru-RU" b="1" dirty="0" smtClean="0"/>
            <a:t> картинок, </a:t>
          </a:r>
          <a:r>
            <a:rPr lang="ru-RU" b="1" dirty="0" err="1" smtClean="0"/>
            <a:t>інстальованих</a:t>
          </a:r>
          <a:r>
            <a:rPr lang="ru-RU" b="1" dirty="0" smtClean="0"/>
            <a:t> на </a:t>
          </a:r>
          <a:r>
            <a:rPr lang="ru-RU" b="1" dirty="0" err="1" smtClean="0"/>
            <a:t>комп'ютері</a:t>
          </a:r>
          <a:r>
            <a:rPr lang="ru-RU" b="1" dirty="0" smtClean="0"/>
            <a:t>, </a:t>
          </a:r>
          <a:r>
            <a:rPr lang="ru-RU" b="1" dirty="0" err="1" smtClean="0"/>
            <a:t>чи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сайта </a:t>
          </a:r>
          <a:r>
            <a:rPr lang="en-US" b="1" dirty="0" smtClean="0"/>
            <a:t>Office Online</a:t>
          </a:r>
          <a:r>
            <a:rPr lang="ru-RU" b="1" dirty="0" smtClean="0"/>
            <a:t> </a:t>
          </a:r>
          <a:r>
            <a:rPr lang="ru-RU" b="1" dirty="0" err="1" smtClean="0"/>
            <a:t>корпорації</a:t>
          </a:r>
          <a:r>
            <a:rPr lang="ru-RU" b="1" dirty="0" smtClean="0"/>
            <a:t> </a:t>
          </a:r>
          <a:r>
            <a:rPr lang="en-US" b="1" dirty="0" smtClean="0"/>
            <a:t>Microsoft</a:t>
          </a:r>
          <a:r>
            <a:rPr lang="ru-RU" b="1" dirty="0" smtClean="0"/>
            <a:t>;</a:t>
          </a:r>
          <a:endParaRPr lang="ru-RU" dirty="0"/>
        </a:p>
      </dgm:t>
    </dgm:pt>
    <dgm:pt modelId="{ED8761D3-6953-4E70-BF9F-7F753113772A}" type="parTrans" cxnId="{4C5E85F8-70B3-4CBC-A474-7EE4AA868A07}">
      <dgm:prSet/>
      <dgm:spPr/>
      <dgm:t>
        <a:bodyPr/>
        <a:lstStyle/>
        <a:p>
          <a:endParaRPr lang="ru-RU"/>
        </a:p>
      </dgm:t>
    </dgm:pt>
    <dgm:pt modelId="{7CC1EE21-722D-4354-9D53-D7BBA3E7AFA5}" type="sibTrans" cxnId="{4C5E85F8-70B3-4CBC-A474-7EE4AA868A07}">
      <dgm:prSet/>
      <dgm:spPr/>
      <dgm:t>
        <a:bodyPr/>
        <a:lstStyle/>
        <a:p>
          <a:endParaRPr lang="ru-RU"/>
        </a:p>
      </dgm:t>
    </dgm:pt>
    <dgm:pt modelId="{EF3DC2C7-A9D5-46DE-9BFD-C26BFFD0CE98}">
      <dgm:prSet phldrT="[Текст]"/>
      <dgm:spPr/>
      <dgm:t>
        <a:bodyPr/>
        <a:lstStyle/>
        <a:p>
          <a:r>
            <a:rPr lang="ru-RU" b="1" dirty="0" err="1" smtClean="0"/>
            <a:t>Фігури</a:t>
          </a:r>
          <a:endParaRPr lang="ru-RU" dirty="0"/>
        </a:p>
      </dgm:t>
    </dgm:pt>
    <dgm:pt modelId="{6565A8A4-ACCC-457F-B704-75F09DE5D988}" type="parTrans" cxnId="{5CBD3E13-89B1-42D5-804D-71DBD2105867}">
      <dgm:prSet/>
      <dgm:spPr/>
      <dgm:t>
        <a:bodyPr/>
        <a:lstStyle/>
        <a:p>
          <a:endParaRPr lang="ru-RU"/>
        </a:p>
      </dgm:t>
    </dgm:pt>
    <dgm:pt modelId="{8FB77880-DA23-4FE2-A321-D92AAE13AEAB}" type="sibTrans" cxnId="{5CBD3E13-89B1-42D5-804D-71DBD2105867}">
      <dgm:prSet/>
      <dgm:spPr/>
      <dgm:t>
        <a:bodyPr/>
        <a:lstStyle/>
        <a:p>
          <a:endParaRPr lang="ru-RU"/>
        </a:p>
      </dgm:t>
    </dgm:pt>
    <dgm:pt modelId="{327F8078-73BA-4E90-8FC9-9D3C34E45976}">
      <dgm:prSet phldrT="[Текст]"/>
      <dgm:spPr/>
      <dgm:t>
        <a:bodyPr/>
        <a:lstStyle/>
        <a:p>
          <a:r>
            <a:rPr lang="ru-RU" b="1" dirty="0" smtClean="0"/>
            <a:t>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графічних</a:t>
          </a:r>
          <a:r>
            <a:rPr lang="ru-RU" b="1" dirty="0" smtClean="0"/>
            <a:t> </a:t>
          </a:r>
          <a:r>
            <a:rPr lang="ru-RU" b="1" dirty="0" err="1" smtClean="0"/>
            <a:t>примітивів</a:t>
          </a:r>
          <a:r>
            <a:rPr lang="ru-RU" b="1" dirty="0" smtClean="0"/>
            <a:t> (</a:t>
          </a:r>
          <a:r>
            <a:rPr lang="ru-RU" b="1" dirty="0" err="1" smtClean="0"/>
            <a:t>прямокутників</a:t>
          </a:r>
          <a:r>
            <a:rPr lang="ru-RU" b="1" dirty="0" smtClean="0"/>
            <a:t>, </a:t>
          </a:r>
          <a:r>
            <a:rPr lang="ru-RU" b="1" dirty="0" err="1" smtClean="0"/>
            <a:t>овалів</a:t>
          </a:r>
          <a:r>
            <a:rPr lang="ru-RU" b="1" dirty="0" smtClean="0"/>
            <a:t>, </a:t>
          </a:r>
          <a:r>
            <a:rPr lang="ru-RU" b="1" dirty="0" err="1" smtClean="0"/>
            <a:t>ліній</a:t>
          </a:r>
          <a:r>
            <a:rPr lang="ru-RU" b="1" dirty="0" smtClean="0"/>
            <a:t>, </a:t>
          </a:r>
          <a:r>
            <a:rPr lang="ru-RU" b="1" dirty="0" err="1" smtClean="0"/>
            <a:t>зірок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);</a:t>
          </a:r>
          <a:endParaRPr lang="ru-RU" dirty="0"/>
        </a:p>
      </dgm:t>
    </dgm:pt>
    <dgm:pt modelId="{0003E2B5-553C-4280-AB3C-19929B4389D8}" type="parTrans" cxnId="{213B9814-55AA-4839-8AEE-8E5313D04393}">
      <dgm:prSet/>
      <dgm:spPr/>
      <dgm:t>
        <a:bodyPr/>
        <a:lstStyle/>
        <a:p>
          <a:endParaRPr lang="ru-RU"/>
        </a:p>
      </dgm:t>
    </dgm:pt>
    <dgm:pt modelId="{07AB76D7-A670-445C-B064-28BD77219947}" type="sibTrans" cxnId="{213B9814-55AA-4839-8AEE-8E5313D04393}">
      <dgm:prSet/>
      <dgm:spPr/>
      <dgm:t>
        <a:bodyPr/>
        <a:lstStyle/>
        <a:p>
          <a:endParaRPr lang="ru-RU"/>
        </a:p>
      </dgm:t>
    </dgm:pt>
    <dgm:pt modelId="{6E333476-7BCA-4546-BD53-87B61C5AE980}">
      <dgm:prSet phldrT="[Текст]"/>
      <dgm:spPr/>
      <dgm:t>
        <a:bodyPr/>
        <a:lstStyle/>
        <a:p>
          <a:r>
            <a:rPr lang="ru-RU" b="1" dirty="0" smtClean="0"/>
            <a:t>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числових</a:t>
          </a:r>
          <a:r>
            <a:rPr lang="ru-RU" b="1" dirty="0" smtClean="0"/>
            <a:t> </a:t>
          </a:r>
          <a:r>
            <a:rPr lang="ru-RU" b="1" dirty="0" err="1" smtClean="0"/>
            <a:t>діаграм</a:t>
          </a:r>
          <a:r>
            <a:rPr lang="ru-RU" b="1" dirty="0" smtClean="0"/>
            <a:t> (</a:t>
          </a:r>
          <a:r>
            <a:rPr lang="ru-RU" b="1" dirty="0" err="1" smtClean="0"/>
            <a:t>гістограм</a:t>
          </a:r>
          <a:r>
            <a:rPr lang="ru-RU" b="1" dirty="0" smtClean="0"/>
            <a:t>, </a:t>
          </a:r>
          <a:r>
            <a:rPr lang="ru-RU" b="1" dirty="0" err="1" smtClean="0"/>
            <a:t>секторних</a:t>
          </a:r>
          <a:r>
            <a:rPr lang="ru-RU" b="1" dirty="0" smtClean="0"/>
            <a:t> </a:t>
          </a:r>
          <a:r>
            <a:rPr lang="ru-RU" b="1" dirty="0" err="1" smtClean="0"/>
            <a:t>діаграм</a:t>
          </a:r>
          <a:r>
            <a:rPr lang="ru-RU" b="1" dirty="0" smtClean="0"/>
            <a:t>, </a:t>
          </a:r>
          <a:r>
            <a:rPr lang="ru-RU" b="1" dirty="0" err="1" smtClean="0"/>
            <a:t>графіків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).</a:t>
          </a:r>
          <a:endParaRPr lang="ru-RU" dirty="0"/>
        </a:p>
      </dgm:t>
    </dgm:pt>
    <dgm:pt modelId="{69AA26EE-6AA8-4772-BEE9-C99210455908}" type="parTrans" cxnId="{8E576B3F-8C53-4EC4-B6B2-DBB00B71C6AF}">
      <dgm:prSet/>
      <dgm:spPr/>
      <dgm:t>
        <a:bodyPr/>
        <a:lstStyle/>
        <a:p>
          <a:endParaRPr lang="ru-RU"/>
        </a:p>
      </dgm:t>
    </dgm:pt>
    <dgm:pt modelId="{A4ED3B1B-23A4-4877-8820-5789F62B7F6A}" type="sibTrans" cxnId="{8E576B3F-8C53-4EC4-B6B2-DBB00B71C6AF}">
      <dgm:prSet/>
      <dgm:spPr/>
      <dgm:t>
        <a:bodyPr/>
        <a:lstStyle/>
        <a:p>
          <a:endParaRPr lang="ru-RU"/>
        </a:p>
      </dgm:t>
    </dgm:pt>
    <dgm:pt modelId="{549088A7-BD62-4AF9-8E66-DCF42766326B}">
      <dgm:prSet phldrT="[Текст]"/>
      <dgm:spPr/>
      <dgm:t>
        <a:bodyPr/>
        <a:lstStyle/>
        <a:p>
          <a:r>
            <a:rPr lang="en-US" b="1" dirty="0" smtClean="0"/>
            <a:t>Smart Art</a:t>
          </a:r>
          <a:endParaRPr lang="ru-RU" dirty="0"/>
        </a:p>
      </dgm:t>
    </dgm:pt>
    <dgm:pt modelId="{7FCED4D6-B2EB-4406-9270-2CB6D0B5E350}" type="parTrans" cxnId="{3C9D3C66-54BE-421F-B73E-3F7226C6D4FA}">
      <dgm:prSet/>
      <dgm:spPr/>
      <dgm:t>
        <a:bodyPr/>
        <a:lstStyle/>
        <a:p>
          <a:endParaRPr lang="ru-RU"/>
        </a:p>
      </dgm:t>
    </dgm:pt>
    <dgm:pt modelId="{13A10FBA-0404-4207-86FF-E46BB34AF761}" type="sibTrans" cxnId="{3C9D3C66-54BE-421F-B73E-3F7226C6D4FA}">
      <dgm:prSet/>
      <dgm:spPr/>
      <dgm:t>
        <a:bodyPr/>
        <a:lstStyle/>
        <a:p>
          <a:endParaRPr lang="ru-RU"/>
        </a:p>
      </dgm:t>
    </dgm:pt>
    <dgm:pt modelId="{0A33D8E5-76F9-471B-A1B0-87EC54DBF625}">
      <dgm:prSet phldrT="[Текст]"/>
      <dgm:spPr/>
      <dgm:t>
        <a:bodyPr/>
        <a:lstStyle/>
        <a:p>
          <a:r>
            <a:rPr lang="ru-RU" b="1" dirty="0" smtClean="0"/>
            <a:t>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різноманітних</a:t>
          </a:r>
          <a:r>
            <a:rPr lang="ru-RU" b="1" dirty="0" smtClean="0"/>
            <a:t> схем (</a:t>
          </a:r>
          <a:r>
            <a:rPr lang="ru-RU" b="1" dirty="0" err="1" smtClean="0"/>
            <a:t>організаційних</a:t>
          </a:r>
          <a:r>
            <a:rPr lang="ru-RU" b="1" dirty="0" smtClean="0"/>
            <a:t>, </a:t>
          </a:r>
          <a:r>
            <a:rPr lang="ru-RU" b="1" dirty="0" err="1" smtClean="0"/>
            <a:t>ієрархічних</a:t>
          </a:r>
          <a:r>
            <a:rPr lang="ru-RU" b="1" dirty="0" smtClean="0"/>
            <a:t>, </a:t>
          </a:r>
          <a:r>
            <a:rPr lang="ru-RU" b="1" dirty="0" err="1" smtClean="0"/>
            <a:t>циклічних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);</a:t>
          </a:r>
          <a:endParaRPr lang="ru-RU" dirty="0"/>
        </a:p>
      </dgm:t>
    </dgm:pt>
    <dgm:pt modelId="{B34F6802-F184-4F8D-94A1-7803BD922E2F}" type="parTrans" cxnId="{D9ECC69A-C17F-481C-A4DA-CBFC0F4048AC}">
      <dgm:prSet/>
      <dgm:spPr/>
      <dgm:t>
        <a:bodyPr/>
        <a:lstStyle/>
        <a:p>
          <a:endParaRPr lang="ru-RU"/>
        </a:p>
      </dgm:t>
    </dgm:pt>
    <dgm:pt modelId="{78B70133-760A-48DD-881D-57B877FC0129}" type="sibTrans" cxnId="{D9ECC69A-C17F-481C-A4DA-CBFC0F4048AC}">
      <dgm:prSet/>
      <dgm:spPr/>
      <dgm:t>
        <a:bodyPr/>
        <a:lstStyle/>
        <a:p>
          <a:endParaRPr lang="ru-RU"/>
        </a:p>
      </dgm:t>
    </dgm:pt>
    <dgm:pt modelId="{B88FCAE1-AFBE-44B3-AA3C-576B959A9773}">
      <dgm:prSet phldrT="[Текст]"/>
      <dgm:spPr/>
      <dgm:t>
        <a:bodyPr/>
        <a:lstStyle/>
        <a:p>
          <a:r>
            <a:rPr lang="ru-RU" b="1" dirty="0" err="1" smtClean="0"/>
            <a:t>Діаграма</a:t>
          </a:r>
          <a:r>
            <a:rPr lang="ru-RU" b="1" dirty="0" smtClean="0"/>
            <a:t> </a:t>
          </a:r>
          <a:endParaRPr lang="ru-RU" dirty="0"/>
        </a:p>
      </dgm:t>
    </dgm:pt>
    <dgm:pt modelId="{554FD2DC-189E-4B19-A8F6-1F5F69D3690C}" type="parTrans" cxnId="{8C627AE0-2DED-460B-A351-5CE06CD5451F}">
      <dgm:prSet/>
      <dgm:spPr/>
      <dgm:t>
        <a:bodyPr/>
        <a:lstStyle/>
        <a:p>
          <a:endParaRPr lang="ru-RU"/>
        </a:p>
      </dgm:t>
    </dgm:pt>
    <dgm:pt modelId="{FFACDCF9-0D0F-413F-BF93-44C9AB3112B8}" type="sibTrans" cxnId="{8C627AE0-2DED-460B-A351-5CE06CD5451F}">
      <dgm:prSet/>
      <dgm:spPr/>
      <dgm:t>
        <a:bodyPr/>
        <a:lstStyle/>
        <a:p>
          <a:endParaRPr lang="ru-RU"/>
        </a:p>
      </dgm:t>
    </dgm:pt>
    <dgm:pt modelId="{3629F9C4-FB2F-4BFF-8F61-D86269644E91}" type="pres">
      <dgm:prSet presAssocID="{78487DD5-EF88-45C2-9000-5278D6002C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7F044-9A32-4E0B-B9AC-F3E5B0FEF098}" type="pres">
      <dgm:prSet presAssocID="{F48AC229-9AE4-4378-9149-A8C7712D9836}" presName="comp" presStyleCnt="0"/>
      <dgm:spPr/>
    </dgm:pt>
    <dgm:pt modelId="{9D64E5B3-B12E-4B99-8479-FF9DEFCEEC8A}" type="pres">
      <dgm:prSet presAssocID="{F48AC229-9AE4-4378-9149-A8C7712D9836}" presName="box" presStyleLbl="node1" presStyleIdx="0" presStyleCnt="5"/>
      <dgm:spPr/>
      <dgm:t>
        <a:bodyPr/>
        <a:lstStyle/>
        <a:p>
          <a:endParaRPr lang="ru-RU"/>
        </a:p>
      </dgm:t>
    </dgm:pt>
    <dgm:pt modelId="{4A411099-7240-4A8E-AE3B-04C7C1086E04}" type="pres">
      <dgm:prSet presAssocID="{F48AC229-9AE4-4378-9149-A8C7712D9836}" presName="img" presStyleLbl="fgImgPlace1" presStyleIdx="0" presStyleCnt="5" custScaleX="505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D51E02-22CA-44BF-95EB-001AC71964A7}" type="pres">
      <dgm:prSet presAssocID="{F48AC229-9AE4-4378-9149-A8C7712D983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7C0E5-0FBB-4D57-AB95-F3D459A1BBA6}" type="pres">
      <dgm:prSet presAssocID="{0CC0DE81-200A-4344-8A6E-02D9A374C29F}" presName="spacer" presStyleCnt="0"/>
      <dgm:spPr/>
    </dgm:pt>
    <dgm:pt modelId="{920BC0F1-82AE-4938-B775-877C1628E28A}" type="pres">
      <dgm:prSet presAssocID="{D2D14292-C235-48E5-ADC4-096752900E6A}" presName="comp" presStyleCnt="0"/>
      <dgm:spPr/>
    </dgm:pt>
    <dgm:pt modelId="{19142A52-00E5-408B-8575-D7D5780A4FDF}" type="pres">
      <dgm:prSet presAssocID="{D2D14292-C235-48E5-ADC4-096752900E6A}" presName="box" presStyleLbl="node1" presStyleIdx="1" presStyleCnt="5"/>
      <dgm:spPr/>
      <dgm:t>
        <a:bodyPr/>
        <a:lstStyle/>
        <a:p>
          <a:endParaRPr lang="ru-RU"/>
        </a:p>
      </dgm:t>
    </dgm:pt>
    <dgm:pt modelId="{B0F3DE1D-D7CB-46A2-A32D-5304E94B8AEA}" type="pres">
      <dgm:prSet presAssocID="{D2D14292-C235-48E5-ADC4-096752900E6A}" presName="img" presStyleLbl="fgImgPlace1" presStyleIdx="1" presStyleCnt="5" custScaleX="592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8F62B3-4433-41B7-8EE6-803CD50F9869}" type="pres">
      <dgm:prSet presAssocID="{D2D14292-C235-48E5-ADC4-096752900E6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E943D-0B59-494A-A3C7-0F239F2A918C}" type="pres">
      <dgm:prSet presAssocID="{195691F5-ABA0-4CB5-9DE4-8CAB431D23D6}" presName="spacer" presStyleCnt="0"/>
      <dgm:spPr/>
    </dgm:pt>
    <dgm:pt modelId="{B3001656-0C1B-4D3A-AEF5-79FFDA05840A}" type="pres">
      <dgm:prSet presAssocID="{EF3DC2C7-A9D5-46DE-9BFD-C26BFFD0CE98}" presName="comp" presStyleCnt="0"/>
      <dgm:spPr/>
    </dgm:pt>
    <dgm:pt modelId="{5C729AD2-2C1B-4447-8E12-2D125DDA0BB1}" type="pres">
      <dgm:prSet presAssocID="{EF3DC2C7-A9D5-46DE-9BFD-C26BFFD0CE98}" presName="box" presStyleLbl="node1" presStyleIdx="2" presStyleCnt="5"/>
      <dgm:spPr/>
      <dgm:t>
        <a:bodyPr/>
        <a:lstStyle/>
        <a:p>
          <a:endParaRPr lang="ru-RU"/>
        </a:p>
      </dgm:t>
    </dgm:pt>
    <dgm:pt modelId="{E39F3CE4-44EE-41CB-AC97-757531ACCF53}" type="pres">
      <dgm:prSet presAssocID="{EF3DC2C7-A9D5-46DE-9BFD-C26BFFD0CE98}" presName="img" presStyleLbl="fgImgPlace1" presStyleIdx="2" presStyleCnt="5" custScaleX="592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00A6B9-7F9D-4109-B20D-D79D52CF5A9E}" type="pres">
      <dgm:prSet presAssocID="{EF3DC2C7-A9D5-46DE-9BFD-C26BFFD0CE9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256BB-D266-4890-812D-4CAB155F1D7A}" type="pres">
      <dgm:prSet presAssocID="{8FB77880-DA23-4FE2-A321-D92AAE13AEAB}" presName="spacer" presStyleCnt="0"/>
      <dgm:spPr/>
    </dgm:pt>
    <dgm:pt modelId="{ECECC6F3-0311-4F07-A83E-788558AC0355}" type="pres">
      <dgm:prSet presAssocID="{549088A7-BD62-4AF9-8E66-DCF42766326B}" presName="comp" presStyleCnt="0"/>
      <dgm:spPr/>
    </dgm:pt>
    <dgm:pt modelId="{C74E2F67-82A7-4DF4-BDBD-4C4859793257}" type="pres">
      <dgm:prSet presAssocID="{549088A7-BD62-4AF9-8E66-DCF42766326B}" presName="box" presStyleLbl="node1" presStyleIdx="3" presStyleCnt="5"/>
      <dgm:spPr/>
      <dgm:t>
        <a:bodyPr/>
        <a:lstStyle/>
        <a:p>
          <a:endParaRPr lang="ru-RU"/>
        </a:p>
      </dgm:t>
    </dgm:pt>
    <dgm:pt modelId="{9E429BFE-E1A4-4A40-86B3-EB9DEDE11D7D}" type="pres">
      <dgm:prSet presAssocID="{549088A7-BD62-4AF9-8E66-DCF42766326B}" presName="img" presStyleLbl="fgImgPlace1" presStyleIdx="3" presStyleCnt="5" custScaleX="5925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EB972AC-E1AA-4723-8B24-E35C4DE36975}" type="pres">
      <dgm:prSet presAssocID="{549088A7-BD62-4AF9-8E66-DCF42766326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6ED14-030C-4820-92EE-68F32BB704C5}" type="pres">
      <dgm:prSet presAssocID="{13A10FBA-0404-4207-86FF-E46BB34AF761}" presName="spacer" presStyleCnt="0"/>
      <dgm:spPr/>
    </dgm:pt>
    <dgm:pt modelId="{24A017E8-0A6C-447C-BE6F-6B996CE2BEAD}" type="pres">
      <dgm:prSet presAssocID="{B88FCAE1-AFBE-44B3-AA3C-576B959A9773}" presName="comp" presStyleCnt="0"/>
      <dgm:spPr/>
    </dgm:pt>
    <dgm:pt modelId="{F6B27A9E-619D-4E80-9710-867ED9B742EB}" type="pres">
      <dgm:prSet presAssocID="{B88FCAE1-AFBE-44B3-AA3C-576B959A9773}" presName="box" presStyleLbl="node1" presStyleIdx="4" presStyleCnt="5"/>
      <dgm:spPr/>
      <dgm:t>
        <a:bodyPr/>
        <a:lstStyle/>
        <a:p>
          <a:endParaRPr lang="ru-RU"/>
        </a:p>
      </dgm:t>
    </dgm:pt>
    <dgm:pt modelId="{CEE98A5D-BB52-46E4-A559-C7C65BEAF2AA}" type="pres">
      <dgm:prSet presAssocID="{B88FCAE1-AFBE-44B3-AA3C-576B959A9773}" presName="img" presStyleLbl="fgImgPlace1" presStyleIdx="4" presStyleCnt="5" custScaleX="5925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066984B-3E08-496F-BBA7-E162EAB58262}" type="pres">
      <dgm:prSet presAssocID="{B88FCAE1-AFBE-44B3-AA3C-576B959A977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39AC1-E314-4671-B7FB-A3CAF5BDC935}" type="presOf" srcId="{EF3DC2C7-A9D5-46DE-9BFD-C26BFFD0CE98}" destId="{5800A6B9-7F9D-4109-B20D-D79D52CF5A9E}" srcOrd="1" destOrd="0" presId="urn:microsoft.com/office/officeart/2005/8/layout/vList4"/>
    <dgm:cxn modelId="{DD86ED07-FDEB-4BE6-BF11-AEA9662F6B41}" type="presOf" srcId="{0A33D8E5-76F9-471B-A1B0-87EC54DBF625}" destId="{C74E2F67-82A7-4DF4-BDBD-4C4859793257}" srcOrd="0" destOrd="1" presId="urn:microsoft.com/office/officeart/2005/8/layout/vList4"/>
    <dgm:cxn modelId="{244B8D1A-BE0E-4AD0-A86C-58F88B4807F4}" type="presOf" srcId="{B88FCAE1-AFBE-44B3-AA3C-576B959A9773}" destId="{4066984B-3E08-496F-BBA7-E162EAB58262}" srcOrd="1" destOrd="0" presId="urn:microsoft.com/office/officeart/2005/8/layout/vList4"/>
    <dgm:cxn modelId="{3C9D3C66-54BE-421F-B73E-3F7226C6D4FA}" srcId="{78487DD5-EF88-45C2-9000-5278D6002C46}" destId="{549088A7-BD62-4AF9-8E66-DCF42766326B}" srcOrd="3" destOrd="0" parTransId="{7FCED4D6-B2EB-4406-9270-2CB6D0B5E350}" sibTransId="{13A10FBA-0404-4207-86FF-E46BB34AF761}"/>
    <dgm:cxn modelId="{C65327DB-575D-4E95-BF85-3F5BDB1F30C4}" type="presOf" srcId="{78487DD5-EF88-45C2-9000-5278D6002C46}" destId="{3629F9C4-FB2F-4BFF-8F61-D86269644E91}" srcOrd="0" destOrd="0" presId="urn:microsoft.com/office/officeart/2005/8/layout/vList4"/>
    <dgm:cxn modelId="{1AD83464-EEDA-4BDF-B31E-3FD71AF3EE41}" type="presOf" srcId="{327F8078-73BA-4E90-8FC9-9D3C34E45976}" destId="{5C729AD2-2C1B-4447-8E12-2D125DDA0BB1}" srcOrd="0" destOrd="1" presId="urn:microsoft.com/office/officeart/2005/8/layout/vList4"/>
    <dgm:cxn modelId="{F235A7D8-4A3C-42FB-B5DD-07A4D8C9619F}" type="presOf" srcId="{D2D14292-C235-48E5-ADC4-096752900E6A}" destId="{19142A52-00E5-408B-8575-D7D5780A4FDF}" srcOrd="0" destOrd="0" presId="urn:microsoft.com/office/officeart/2005/8/layout/vList4"/>
    <dgm:cxn modelId="{01A2C0BD-E897-4E19-83C5-1DD83DEB8A95}" type="presOf" srcId="{F48AC229-9AE4-4378-9149-A8C7712D9836}" destId="{9BD51E02-22CA-44BF-95EB-001AC71964A7}" srcOrd="1" destOrd="0" presId="urn:microsoft.com/office/officeart/2005/8/layout/vList4"/>
    <dgm:cxn modelId="{EB0AD91C-4C39-4F90-9047-8E667466503E}" srcId="{78487DD5-EF88-45C2-9000-5278D6002C46}" destId="{D2D14292-C235-48E5-ADC4-096752900E6A}" srcOrd="1" destOrd="0" parTransId="{96131B19-2E1A-468A-86D0-78F7B539DBE8}" sibTransId="{195691F5-ABA0-4CB5-9DE4-8CAB431D23D6}"/>
    <dgm:cxn modelId="{5CBD3E13-89B1-42D5-804D-71DBD2105867}" srcId="{78487DD5-EF88-45C2-9000-5278D6002C46}" destId="{EF3DC2C7-A9D5-46DE-9BFD-C26BFFD0CE98}" srcOrd="2" destOrd="0" parTransId="{6565A8A4-ACCC-457F-B704-75F09DE5D988}" sibTransId="{8FB77880-DA23-4FE2-A321-D92AAE13AEAB}"/>
    <dgm:cxn modelId="{218757EA-141C-441B-BDB4-319A95D23C6C}" type="presOf" srcId="{EF3DC2C7-A9D5-46DE-9BFD-C26BFFD0CE98}" destId="{5C729AD2-2C1B-4447-8E12-2D125DDA0BB1}" srcOrd="0" destOrd="0" presId="urn:microsoft.com/office/officeart/2005/8/layout/vList4"/>
    <dgm:cxn modelId="{8E576B3F-8C53-4EC4-B6B2-DBB00B71C6AF}" srcId="{B88FCAE1-AFBE-44B3-AA3C-576B959A9773}" destId="{6E333476-7BCA-4546-BD53-87B61C5AE980}" srcOrd="0" destOrd="0" parTransId="{69AA26EE-6AA8-4772-BEE9-C99210455908}" sibTransId="{A4ED3B1B-23A4-4877-8820-5789F62B7F6A}"/>
    <dgm:cxn modelId="{213B9814-55AA-4839-8AEE-8E5313D04393}" srcId="{EF3DC2C7-A9D5-46DE-9BFD-C26BFFD0CE98}" destId="{327F8078-73BA-4E90-8FC9-9D3C34E45976}" srcOrd="0" destOrd="0" parTransId="{0003E2B5-553C-4280-AB3C-19929B4389D8}" sibTransId="{07AB76D7-A670-445C-B064-28BD77219947}"/>
    <dgm:cxn modelId="{D9ECC69A-C17F-481C-A4DA-CBFC0F4048AC}" srcId="{549088A7-BD62-4AF9-8E66-DCF42766326B}" destId="{0A33D8E5-76F9-471B-A1B0-87EC54DBF625}" srcOrd="0" destOrd="0" parTransId="{B34F6802-F184-4F8D-94A1-7803BD922E2F}" sibTransId="{78B70133-760A-48DD-881D-57B877FC0129}"/>
    <dgm:cxn modelId="{0A7FC38E-D8D6-4E08-A453-FD59318DFA49}" type="presOf" srcId="{0C254585-782A-411C-9EF0-82598EA7F88E}" destId="{048F62B3-4433-41B7-8EE6-803CD50F9869}" srcOrd="1" destOrd="1" presId="urn:microsoft.com/office/officeart/2005/8/layout/vList4"/>
    <dgm:cxn modelId="{D0DA00B7-E77C-4912-9350-B8BFBDD1659F}" type="presOf" srcId="{0C254585-782A-411C-9EF0-82598EA7F88E}" destId="{19142A52-00E5-408B-8575-D7D5780A4FDF}" srcOrd="0" destOrd="1" presId="urn:microsoft.com/office/officeart/2005/8/layout/vList4"/>
    <dgm:cxn modelId="{8C869DE3-022B-455C-909C-3AD7E3DDD74E}" type="presOf" srcId="{F48AC229-9AE4-4378-9149-A8C7712D9836}" destId="{9D64E5B3-B12E-4B99-8479-FF9DEFCEEC8A}" srcOrd="0" destOrd="0" presId="urn:microsoft.com/office/officeart/2005/8/layout/vList4"/>
    <dgm:cxn modelId="{8C627AE0-2DED-460B-A351-5CE06CD5451F}" srcId="{78487DD5-EF88-45C2-9000-5278D6002C46}" destId="{B88FCAE1-AFBE-44B3-AA3C-576B959A9773}" srcOrd="4" destOrd="0" parTransId="{554FD2DC-189E-4B19-A8F6-1F5F69D3690C}" sibTransId="{FFACDCF9-0D0F-413F-BF93-44C9AB3112B8}"/>
    <dgm:cxn modelId="{899C1388-DC95-45C3-8322-FC48BC6F4E61}" type="presOf" srcId="{327F8078-73BA-4E90-8FC9-9D3C34E45976}" destId="{5800A6B9-7F9D-4109-B20D-D79D52CF5A9E}" srcOrd="1" destOrd="1" presId="urn:microsoft.com/office/officeart/2005/8/layout/vList4"/>
    <dgm:cxn modelId="{F951DA35-5FFD-44B4-8CB2-71584B054597}" type="presOf" srcId="{D2D14292-C235-48E5-ADC4-096752900E6A}" destId="{048F62B3-4433-41B7-8EE6-803CD50F9869}" srcOrd="1" destOrd="0" presId="urn:microsoft.com/office/officeart/2005/8/layout/vList4"/>
    <dgm:cxn modelId="{4C5E85F8-70B3-4CBC-A474-7EE4AA868A07}" srcId="{D2D14292-C235-48E5-ADC4-096752900E6A}" destId="{0C254585-782A-411C-9EF0-82598EA7F88E}" srcOrd="0" destOrd="0" parTransId="{ED8761D3-6953-4E70-BF9F-7F753113772A}" sibTransId="{7CC1EE21-722D-4354-9D53-D7BBA3E7AFA5}"/>
    <dgm:cxn modelId="{213817D8-5966-4C3D-86E8-665759A27605}" type="presOf" srcId="{549088A7-BD62-4AF9-8E66-DCF42766326B}" destId="{3EB972AC-E1AA-4723-8B24-E35C4DE36975}" srcOrd="1" destOrd="0" presId="urn:microsoft.com/office/officeart/2005/8/layout/vList4"/>
    <dgm:cxn modelId="{434803E0-C811-40BF-92CF-322DAE99F91F}" type="presOf" srcId="{0A33D8E5-76F9-471B-A1B0-87EC54DBF625}" destId="{3EB972AC-E1AA-4723-8B24-E35C4DE36975}" srcOrd="1" destOrd="1" presId="urn:microsoft.com/office/officeart/2005/8/layout/vList4"/>
    <dgm:cxn modelId="{0083D379-559C-433B-B3FE-EFFDA2AF282C}" type="presOf" srcId="{6E333476-7BCA-4546-BD53-87B61C5AE980}" destId="{4066984B-3E08-496F-BBA7-E162EAB58262}" srcOrd="1" destOrd="1" presId="urn:microsoft.com/office/officeart/2005/8/layout/vList4"/>
    <dgm:cxn modelId="{B48EED34-E07D-495D-8D7D-FFD298E0FC40}" type="presOf" srcId="{549088A7-BD62-4AF9-8E66-DCF42766326B}" destId="{C74E2F67-82A7-4DF4-BDBD-4C4859793257}" srcOrd="0" destOrd="0" presId="urn:microsoft.com/office/officeart/2005/8/layout/vList4"/>
    <dgm:cxn modelId="{9A5345C5-6525-4BB8-B090-16C8289DCB61}" type="presOf" srcId="{B88FCAE1-AFBE-44B3-AA3C-576B959A9773}" destId="{F6B27A9E-619D-4E80-9710-867ED9B742EB}" srcOrd="0" destOrd="0" presId="urn:microsoft.com/office/officeart/2005/8/layout/vList4"/>
    <dgm:cxn modelId="{EB53D894-17D9-4E95-BEC0-F4BF365278B8}" type="presOf" srcId="{6E333476-7BCA-4546-BD53-87B61C5AE980}" destId="{F6B27A9E-619D-4E80-9710-867ED9B742EB}" srcOrd="0" destOrd="1" presId="urn:microsoft.com/office/officeart/2005/8/layout/vList4"/>
    <dgm:cxn modelId="{C1B3D59D-9569-494E-A87A-85C6185DB449}" srcId="{78487DD5-EF88-45C2-9000-5278D6002C46}" destId="{F48AC229-9AE4-4378-9149-A8C7712D9836}" srcOrd="0" destOrd="0" parTransId="{95DFCA2C-A56C-4691-834D-68F44A69F96A}" sibTransId="{0CC0DE81-200A-4344-8A6E-02D9A374C29F}"/>
    <dgm:cxn modelId="{76DA4A37-B6DE-4BBE-9561-5D98E9B7A46E}" type="presOf" srcId="{D28EDE71-3F0F-424C-93CB-4DA53012E157}" destId="{9D64E5B3-B12E-4B99-8479-FF9DEFCEEC8A}" srcOrd="0" destOrd="1" presId="urn:microsoft.com/office/officeart/2005/8/layout/vList4"/>
    <dgm:cxn modelId="{118CEA19-57ED-47AD-9744-42ABF38FD063}" srcId="{F48AC229-9AE4-4378-9149-A8C7712D9836}" destId="{D28EDE71-3F0F-424C-93CB-4DA53012E157}" srcOrd="0" destOrd="0" parTransId="{1C4853A6-E575-4475-BD65-B830205CCE39}" sibTransId="{40943886-FFFF-45CE-8A62-E371D83A5F0A}"/>
    <dgm:cxn modelId="{5D6354BA-2DE3-428A-A539-8DDEC6ADC5B3}" type="presOf" srcId="{D28EDE71-3F0F-424C-93CB-4DA53012E157}" destId="{9BD51E02-22CA-44BF-95EB-001AC71964A7}" srcOrd="1" destOrd="1" presId="urn:microsoft.com/office/officeart/2005/8/layout/vList4"/>
    <dgm:cxn modelId="{E58EF23A-F686-4F30-A7C3-E5BB21B41A7B}" type="presParOf" srcId="{3629F9C4-FB2F-4BFF-8F61-D86269644E91}" destId="{62A7F044-9A32-4E0B-B9AC-F3E5B0FEF098}" srcOrd="0" destOrd="0" presId="urn:microsoft.com/office/officeart/2005/8/layout/vList4"/>
    <dgm:cxn modelId="{F1CB57C8-8F50-47AE-9DCE-B0D946CC26CA}" type="presParOf" srcId="{62A7F044-9A32-4E0B-B9AC-F3E5B0FEF098}" destId="{9D64E5B3-B12E-4B99-8479-FF9DEFCEEC8A}" srcOrd="0" destOrd="0" presId="urn:microsoft.com/office/officeart/2005/8/layout/vList4"/>
    <dgm:cxn modelId="{2F9D3AB6-2536-490F-AC9F-03A94A8AA3A5}" type="presParOf" srcId="{62A7F044-9A32-4E0B-B9AC-F3E5B0FEF098}" destId="{4A411099-7240-4A8E-AE3B-04C7C1086E04}" srcOrd="1" destOrd="0" presId="urn:microsoft.com/office/officeart/2005/8/layout/vList4"/>
    <dgm:cxn modelId="{7BDBE207-E6B4-43E6-97CC-B0EF3C0D0A23}" type="presParOf" srcId="{62A7F044-9A32-4E0B-B9AC-F3E5B0FEF098}" destId="{9BD51E02-22CA-44BF-95EB-001AC71964A7}" srcOrd="2" destOrd="0" presId="urn:microsoft.com/office/officeart/2005/8/layout/vList4"/>
    <dgm:cxn modelId="{DC90A11A-FEC6-46AB-B134-11C2CEEBF55C}" type="presParOf" srcId="{3629F9C4-FB2F-4BFF-8F61-D86269644E91}" destId="{CD77C0E5-0FBB-4D57-AB95-F3D459A1BBA6}" srcOrd="1" destOrd="0" presId="urn:microsoft.com/office/officeart/2005/8/layout/vList4"/>
    <dgm:cxn modelId="{6B2BA1CE-6DEB-4478-827C-59AF2DC5A60F}" type="presParOf" srcId="{3629F9C4-FB2F-4BFF-8F61-D86269644E91}" destId="{920BC0F1-82AE-4938-B775-877C1628E28A}" srcOrd="2" destOrd="0" presId="urn:microsoft.com/office/officeart/2005/8/layout/vList4"/>
    <dgm:cxn modelId="{9396CB24-6A8A-47A4-A2B0-2D5F648FBD68}" type="presParOf" srcId="{920BC0F1-82AE-4938-B775-877C1628E28A}" destId="{19142A52-00E5-408B-8575-D7D5780A4FDF}" srcOrd="0" destOrd="0" presId="urn:microsoft.com/office/officeart/2005/8/layout/vList4"/>
    <dgm:cxn modelId="{35A0E9D2-8E14-44B6-A0A5-0DD2291DB93F}" type="presParOf" srcId="{920BC0F1-82AE-4938-B775-877C1628E28A}" destId="{B0F3DE1D-D7CB-46A2-A32D-5304E94B8AEA}" srcOrd="1" destOrd="0" presId="urn:microsoft.com/office/officeart/2005/8/layout/vList4"/>
    <dgm:cxn modelId="{73D8AA87-93C9-421C-BB72-8324B4B8DF87}" type="presParOf" srcId="{920BC0F1-82AE-4938-B775-877C1628E28A}" destId="{048F62B3-4433-41B7-8EE6-803CD50F9869}" srcOrd="2" destOrd="0" presId="urn:microsoft.com/office/officeart/2005/8/layout/vList4"/>
    <dgm:cxn modelId="{366FB28C-7D58-4F3C-BF37-74EA704314FC}" type="presParOf" srcId="{3629F9C4-FB2F-4BFF-8F61-D86269644E91}" destId="{EAAE943D-0B59-494A-A3C7-0F239F2A918C}" srcOrd="3" destOrd="0" presId="urn:microsoft.com/office/officeart/2005/8/layout/vList4"/>
    <dgm:cxn modelId="{F44E7CD2-20EB-4C70-84A2-A08FC420CC73}" type="presParOf" srcId="{3629F9C4-FB2F-4BFF-8F61-D86269644E91}" destId="{B3001656-0C1B-4D3A-AEF5-79FFDA05840A}" srcOrd="4" destOrd="0" presId="urn:microsoft.com/office/officeart/2005/8/layout/vList4"/>
    <dgm:cxn modelId="{516AB058-F3DC-4204-BC08-0EA68874CDA4}" type="presParOf" srcId="{B3001656-0C1B-4D3A-AEF5-79FFDA05840A}" destId="{5C729AD2-2C1B-4447-8E12-2D125DDA0BB1}" srcOrd="0" destOrd="0" presId="urn:microsoft.com/office/officeart/2005/8/layout/vList4"/>
    <dgm:cxn modelId="{1688DECF-B4F4-4693-8D2C-F9001ED1897D}" type="presParOf" srcId="{B3001656-0C1B-4D3A-AEF5-79FFDA05840A}" destId="{E39F3CE4-44EE-41CB-AC97-757531ACCF53}" srcOrd="1" destOrd="0" presId="urn:microsoft.com/office/officeart/2005/8/layout/vList4"/>
    <dgm:cxn modelId="{3674D233-D773-477F-A1FB-015279DD842D}" type="presParOf" srcId="{B3001656-0C1B-4D3A-AEF5-79FFDA05840A}" destId="{5800A6B9-7F9D-4109-B20D-D79D52CF5A9E}" srcOrd="2" destOrd="0" presId="urn:microsoft.com/office/officeart/2005/8/layout/vList4"/>
    <dgm:cxn modelId="{2727188A-1755-464D-AC8E-2D0BCFF5FEF5}" type="presParOf" srcId="{3629F9C4-FB2F-4BFF-8F61-D86269644E91}" destId="{65B256BB-D266-4890-812D-4CAB155F1D7A}" srcOrd="5" destOrd="0" presId="urn:microsoft.com/office/officeart/2005/8/layout/vList4"/>
    <dgm:cxn modelId="{327A6777-68FA-42D3-A096-8F396731938E}" type="presParOf" srcId="{3629F9C4-FB2F-4BFF-8F61-D86269644E91}" destId="{ECECC6F3-0311-4F07-A83E-788558AC0355}" srcOrd="6" destOrd="0" presId="urn:microsoft.com/office/officeart/2005/8/layout/vList4"/>
    <dgm:cxn modelId="{F88DC626-09BD-429E-AFE2-E0821B8722C5}" type="presParOf" srcId="{ECECC6F3-0311-4F07-A83E-788558AC0355}" destId="{C74E2F67-82A7-4DF4-BDBD-4C4859793257}" srcOrd="0" destOrd="0" presId="urn:microsoft.com/office/officeart/2005/8/layout/vList4"/>
    <dgm:cxn modelId="{6F99BCD7-B324-458D-B503-0F7276F45B88}" type="presParOf" srcId="{ECECC6F3-0311-4F07-A83E-788558AC0355}" destId="{9E429BFE-E1A4-4A40-86B3-EB9DEDE11D7D}" srcOrd="1" destOrd="0" presId="urn:microsoft.com/office/officeart/2005/8/layout/vList4"/>
    <dgm:cxn modelId="{6A852154-AC90-4295-9AA9-0614605B1563}" type="presParOf" srcId="{ECECC6F3-0311-4F07-A83E-788558AC0355}" destId="{3EB972AC-E1AA-4723-8B24-E35C4DE36975}" srcOrd="2" destOrd="0" presId="urn:microsoft.com/office/officeart/2005/8/layout/vList4"/>
    <dgm:cxn modelId="{0850F96C-76A4-42B2-890E-57A3AFD22B1D}" type="presParOf" srcId="{3629F9C4-FB2F-4BFF-8F61-D86269644E91}" destId="{BAF6ED14-030C-4820-92EE-68F32BB704C5}" srcOrd="7" destOrd="0" presId="urn:microsoft.com/office/officeart/2005/8/layout/vList4"/>
    <dgm:cxn modelId="{BCBF4AC8-CB6D-4270-83FD-8D890D34B327}" type="presParOf" srcId="{3629F9C4-FB2F-4BFF-8F61-D86269644E91}" destId="{24A017E8-0A6C-447C-BE6F-6B996CE2BEAD}" srcOrd="8" destOrd="0" presId="urn:microsoft.com/office/officeart/2005/8/layout/vList4"/>
    <dgm:cxn modelId="{DB7403C7-40E8-4087-9184-76C53548CC52}" type="presParOf" srcId="{24A017E8-0A6C-447C-BE6F-6B996CE2BEAD}" destId="{F6B27A9E-619D-4E80-9710-867ED9B742EB}" srcOrd="0" destOrd="0" presId="urn:microsoft.com/office/officeart/2005/8/layout/vList4"/>
    <dgm:cxn modelId="{55809B7D-C954-4A48-AB2B-6D61BAEAC01F}" type="presParOf" srcId="{24A017E8-0A6C-447C-BE6F-6B996CE2BEAD}" destId="{CEE98A5D-BB52-46E4-A559-C7C65BEAF2AA}" srcOrd="1" destOrd="0" presId="urn:microsoft.com/office/officeart/2005/8/layout/vList4"/>
    <dgm:cxn modelId="{D2091118-67BB-4B90-9D09-3562649CC849}" type="presParOf" srcId="{24A017E8-0A6C-447C-BE6F-6B996CE2BEAD}" destId="{4066984B-3E08-496F-BBA7-E162EAB58262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428736"/>
            <a:ext cx="562926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143248"/>
            <a:ext cx="370046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357313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C2438D2-3BB7-4187-9790-E8A3D206BB2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32FE505-1E70-40D2-B705-A02BF0886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3786182" y="5286388"/>
            <a:ext cx="3571900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1000100" y="1643050"/>
            <a:ext cx="6972304" cy="27146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Вставлення</a:t>
            </a:r>
            <a:r>
              <a:rPr kumimoji="0" lang="ru-RU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6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зображень</a:t>
            </a:r>
            <a:r>
              <a:rPr kumimoji="0" lang="ru-RU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в текстовому </a:t>
            </a:r>
            <a:r>
              <a:rPr kumimoji="0" lang="ru-RU" sz="36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документі</a:t>
            </a:r>
            <a:r>
              <a:rPr kumimoji="0" lang="ru-RU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6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їхні</a:t>
            </a:r>
            <a:r>
              <a:rPr kumimoji="0" lang="ru-RU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властивості</a:t>
            </a:r>
            <a:endParaRPr kumimoji="0" lang="ru-RU" sz="36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Вставлення графічних зображень з колекції </a:t>
            </a:r>
            <a:r>
              <a:rPr kumimoji="0" lang="en-US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Microsoft Office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571612"/>
            <a:ext cx="5857916" cy="455455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ІІ спосіб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Якщо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такий спосіб знайти потрібне зображення не вдалося, то можна:</a:t>
            </a:r>
            <a:endParaRPr kumimoji="0" lang="ru-RU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1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Вибрати команду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Упорядкувати кліпи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яка знаходиться в нижній частині області Картинки.</a:t>
            </a: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1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Вибрати у вікні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Колекція кліпів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потрібну в наведеному списку.</a:t>
            </a: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1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Переглянути ескізи зображень у різних групах відповідно до тематики пошуку.</a:t>
            </a: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 потрібна картинка знайдена, її можна вставити в документ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перетягуванням з вікна колекції в потрібне місце або використавши Буфер обміну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Відповідні команди для роботи з Буфером обміну розміщені в меню Редагування цього самого вікна та в контекстному меню ескізу зображення.</a:t>
            </a:r>
            <a:endParaRPr kumimoji="0" lang="ru-RU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Здійснювати пошук потрібних картинок можна і в Інтернеті. Для цього потрібно вибрати посилання Картинки на сайті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Online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яке знаходиться в нижній частині області Картинки, або кнопку Кліпи в Інтернеті на панелі інструментів вікна Колекція кліпів.</a:t>
            </a:r>
            <a:endParaRPr kumimoji="0" lang="ru-RU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357298"/>
            <a:ext cx="258209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Вставлення кліпу</a:t>
            </a:r>
            <a:endParaRPr kumimoji="0" lang="ru-RU" sz="4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4421"/>
            <a:ext cx="2000250" cy="162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Стрелка вправо 3"/>
          <p:cNvSpPr/>
          <p:nvPr/>
        </p:nvSpPr>
        <p:spPr>
          <a:xfrm rot="13284870">
            <a:off x="214312" y="1928796"/>
            <a:ext cx="64293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142984"/>
            <a:ext cx="1636712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214421"/>
            <a:ext cx="4700587" cy="301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11788257">
            <a:off x="3240087" y="5095859"/>
            <a:ext cx="7143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660294">
            <a:off x="3878262" y="2097071"/>
            <a:ext cx="7143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2" y="2857484"/>
            <a:ext cx="229552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18310043">
            <a:off x="5563394" y="1877202"/>
            <a:ext cx="642938" cy="13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6929437" y="3857609"/>
            <a:ext cx="642938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7" y="4643421"/>
            <a:ext cx="1095375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8438542">
            <a:off x="5429250" y="5429234"/>
            <a:ext cx="500062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071942"/>
            <a:ext cx="24193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Вставлення графічних примітивів</a:t>
            </a:r>
            <a:endParaRPr kumimoji="0" lang="ru-RU" sz="4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313" y="1142984"/>
            <a:ext cx="3705225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Стрелка вправо 3"/>
          <p:cNvSpPr/>
          <p:nvPr/>
        </p:nvSpPr>
        <p:spPr>
          <a:xfrm rot="12791645">
            <a:off x="492125" y="1787509"/>
            <a:ext cx="5715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428859"/>
            <a:ext cx="2286000" cy="392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2071672"/>
            <a:ext cx="1971675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5" y="1142984"/>
            <a:ext cx="5000625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071678"/>
            <a:ext cx="2066925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2911459"/>
            <a:ext cx="1500187" cy="352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3" y="4286234"/>
            <a:ext cx="1152525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 rot="13297206">
            <a:off x="3389313" y="5086334"/>
            <a:ext cx="5000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143625" y="4857734"/>
            <a:ext cx="5715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0"/>
            <a:ext cx="91440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Редагування та форматування графічних зображень у текстовому документі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285860"/>
            <a:ext cx="8786874" cy="48403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Вставлені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текстовий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документ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графічні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зображення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редагувати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форматувати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тим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виконувати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будь-які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операції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рисунком,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потрібно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виділити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вибравши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вказівником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Навколо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виділеного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зображення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з'являється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контур у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вигляді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тонкої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рамки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маркерами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змінення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розмірів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для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деяких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графічних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зображень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маркер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обертання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Наведення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вказівника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один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цих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маркерів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змінює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вигляд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вказівника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двосторонню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стрілку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яка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вказує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напрями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можливого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переміщення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Переміщення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маркера в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цих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напрямах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приводить до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відповідної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зміни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розмірів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рисунка.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Використовуючи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маркер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обертання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об'єкт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повернути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довільний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кут.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1500166" y="3214686"/>
            <a:ext cx="1785950" cy="1381606"/>
            <a:chOff x="1357290" y="2214554"/>
            <a:chExt cx="1785950" cy="1381606"/>
          </a:xfrm>
        </p:grpSpPr>
        <p:sp>
          <p:nvSpPr>
            <p:cNvPr id="6" name="TextBox 5"/>
            <p:cNvSpPr txBox="1"/>
            <p:nvPr/>
          </p:nvSpPr>
          <p:spPr>
            <a:xfrm>
              <a:off x="2143108" y="2214554"/>
              <a:ext cx="1000132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1400" dirty="0" smtClean="0"/>
                <a:t>Маркер обертання</a:t>
              </a:r>
              <a:endParaRPr lang="ru-RU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3108" y="2857496"/>
              <a:ext cx="1000132" cy="7386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1400" dirty="0" smtClean="0"/>
                <a:t>Маркери змінення розмірів</a:t>
              </a:r>
              <a:endParaRPr lang="ru-RU" sz="1400" dirty="0"/>
            </a:p>
          </p:txBody>
        </p:sp>
        <p:cxnSp>
          <p:nvCxnSpPr>
            <p:cNvPr id="8" name="Прямая со стрелкой 7"/>
            <p:cNvCxnSpPr>
              <a:stCxn id="6" idx="1"/>
            </p:cNvCxnSpPr>
            <p:nvPr/>
          </p:nvCxnSpPr>
          <p:spPr>
            <a:xfrm rot="10800000">
              <a:off x="1357290" y="2357430"/>
              <a:ext cx="785818" cy="11873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10800000">
              <a:off x="1714480" y="3071810"/>
              <a:ext cx="428628" cy="1901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rot="16200000" flipV="1">
              <a:off x="1655113" y="2773987"/>
              <a:ext cx="618800" cy="3571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1785918" y="3261982"/>
              <a:ext cx="357190" cy="2384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Операції над вставленими графічними зображеннями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2643182"/>
            <a:ext cx="8401080" cy="400052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Операції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копіювання, переміщення, видалення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вставлених графічних зображень у текстовому документі виконуються відомими способами: </a:t>
            </a:r>
          </a:p>
          <a:p>
            <a:pPr marL="266700" marR="0" lvl="0" indent="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використовуючи елементи керування Стрічки, </a:t>
            </a:r>
          </a:p>
          <a:p>
            <a:pPr marL="266700" marR="0" lvl="0" indent="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команди контекстного меню, </a:t>
            </a:r>
          </a:p>
          <a:p>
            <a:pPr marL="266700" marR="0" lvl="0" indent="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сполучення клавіш та ін. </a:t>
            </a: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Перемістити або скопіювати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об'єкт в інше місце документа можна і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перетягуванням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за такого способу вигляд вказівника стає таким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Слід пам'ятати,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що вставлене зображення приєднується до оточуючого тексту і, якщо абзац, який містить це зображення, переміщується в інше місце документа, то рисунок пересувається разом з ним.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Форматування графічних зображень виконується з використанням елементів керування тимчасової вкладки Формат, яка автматично з'являється на Стрічці в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розділі Знаряддя для зображення при виділенні рисунка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772554" cy="132000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Призначення елементів керування вкладки Формат </a:t>
            </a:r>
            <a:r>
              <a:rPr kumimoji="0" lang="ru-RU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розділу Знаряддя для зображення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000109"/>
            <a:ext cx="8401080" cy="85725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Використання більшості елементів керування супроводжується попереднім динамічним переглядом вибраного формату.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714488"/>
          <a:ext cx="8643998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857388"/>
                <a:gridCol w="57864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Елемент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керування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Назва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Призначення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Настроювання</a:t>
                      </a:r>
                      <a:r>
                        <a:rPr lang="ru-RU" sz="1400" b="1" dirty="0" smtClean="0"/>
                        <a:t> 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Яскравість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рівня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яскравості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Контрастність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рівня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контрастності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Перефарбувати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можливих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варіантів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кольорів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Стискання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вікна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Стискання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r>
                        <a:rPr lang="ru-RU" sz="1400" b="0" dirty="0" smtClean="0"/>
                        <a:t>, у </a:t>
                      </a:r>
                      <a:r>
                        <a:rPr lang="ru-RU" sz="1400" b="0" dirty="0" err="1" smtClean="0"/>
                        <a:t>якому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можна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зменшити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розмір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файлів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r>
                        <a:rPr lang="ru-RU" sz="1400" b="0" dirty="0" smtClean="0"/>
                        <a:t> за </a:t>
                      </a:r>
                      <a:r>
                        <a:rPr lang="ru-RU" sz="1400" b="0" dirty="0" err="1" smtClean="0"/>
                        <a:t>рахунок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зменшення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роздільної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здатності</a:t>
                      </a:r>
                      <a:r>
                        <a:rPr lang="ru-RU" sz="1400" b="0" dirty="0" smtClean="0"/>
                        <a:t>, </a:t>
                      </a:r>
                      <a:r>
                        <a:rPr lang="ru-RU" sz="1400" b="0" dirty="0" err="1" smtClean="0"/>
                        <a:t>обтинання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непотрібних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ділянок</a:t>
                      </a:r>
                      <a:r>
                        <a:rPr lang="ru-RU" sz="1400" b="0" dirty="0" smtClean="0"/>
                        <a:t> для </a:t>
                      </a:r>
                      <a:r>
                        <a:rPr lang="ru-RU" sz="1400" b="0" dirty="0" err="1" smtClean="0"/>
                        <a:t>зменшення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розміру</a:t>
                      </a:r>
                      <a:r>
                        <a:rPr lang="ru-RU" sz="1400" b="0" dirty="0" smtClean="0"/>
                        <a:t> файлу документа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Змінити</a:t>
                      </a:r>
                      <a:r>
                        <a:rPr lang="ru-RU" sz="1400" b="0" dirty="0" smtClean="0"/>
                        <a:t> рисунок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діалогового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вікна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Вставлення</a:t>
                      </a:r>
                      <a:r>
                        <a:rPr lang="ru-RU" sz="1400" b="0" dirty="0" smtClean="0"/>
                        <a:t> рисунка для </a:t>
                      </a:r>
                      <a:r>
                        <a:rPr lang="ru-RU" sz="1400" b="0" dirty="0" err="1" smtClean="0"/>
                        <a:t>заміни</a:t>
                      </a:r>
                      <a:r>
                        <a:rPr lang="ru-RU" sz="1400" b="0" dirty="0" smtClean="0"/>
                        <a:t> поточного </a:t>
                      </a:r>
                      <a:r>
                        <a:rPr lang="ru-RU" sz="1400" b="0" dirty="0" err="1" smtClean="0"/>
                        <a:t>зображення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іншим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збереженням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значень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параметрів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форматування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Скидання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параметрів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скасування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всіх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</a:t>
                      </a:r>
                      <a:r>
                        <a:rPr lang="ru-RU" sz="1400" b="0" dirty="0" smtClean="0"/>
                        <a:t> у рисунку, </a:t>
                      </a:r>
                      <a:r>
                        <a:rPr lang="ru-RU" sz="1400" b="0" dirty="0" err="1" smtClean="0"/>
                        <a:t>які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були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зроблені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після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його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вставлення</a:t>
                      </a:r>
                      <a:r>
                        <a:rPr lang="ru-RU" sz="1400" b="0" dirty="0" smtClean="0"/>
                        <a:t> в документ, за </a:t>
                      </a:r>
                      <a:r>
                        <a:rPr lang="ru-RU" sz="1400" b="0" dirty="0" err="1" smtClean="0"/>
                        <a:t>винятком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стискання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714488"/>
          <a:ext cx="8643998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857388"/>
                <a:gridCol w="57864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Елемент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керування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Назва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Призначення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Настроювання</a:t>
                      </a:r>
                      <a:r>
                        <a:rPr lang="ru-RU" sz="1400" b="1" dirty="0" smtClean="0"/>
                        <a:t> 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Яскравість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рівня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яскравості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Контрастність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рівня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контрастності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Перефарбувати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можливих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варіантів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кольорів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Стискання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вікна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Стискання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r>
                        <a:rPr lang="ru-RU" sz="1400" b="0" dirty="0" smtClean="0"/>
                        <a:t>, у </a:t>
                      </a:r>
                      <a:r>
                        <a:rPr lang="ru-RU" sz="1400" b="0" dirty="0" err="1" smtClean="0"/>
                        <a:t>якому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можна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зменшити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розмір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файлів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r>
                        <a:rPr lang="ru-RU" sz="1400" b="0" dirty="0" smtClean="0"/>
                        <a:t> за </a:t>
                      </a:r>
                      <a:r>
                        <a:rPr lang="ru-RU" sz="1400" b="0" dirty="0" err="1" smtClean="0"/>
                        <a:t>рахунок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зменшення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роздільної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здатності</a:t>
                      </a:r>
                      <a:r>
                        <a:rPr lang="ru-RU" sz="1400" b="0" dirty="0" smtClean="0"/>
                        <a:t>, </a:t>
                      </a:r>
                      <a:r>
                        <a:rPr lang="ru-RU" sz="1400" b="0" dirty="0" err="1" smtClean="0"/>
                        <a:t>обтинання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непотрібних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ділянок</a:t>
                      </a:r>
                      <a:r>
                        <a:rPr lang="ru-RU" sz="1400" b="0" dirty="0" smtClean="0"/>
                        <a:t> для </a:t>
                      </a:r>
                      <a:r>
                        <a:rPr lang="ru-RU" sz="1400" b="0" dirty="0" err="1" smtClean="0"/>
                        <a:t>зменшення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розміру</a:t>
                      </a:r>
                      <a:r>
                        <a:rPr lang="ru-RU" sz="1400" b="0" dirty="0" smtClean="0"/>
                        <a:t> файлу документа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Змінити</a:t>
                      </a:r>
                      <a:r>
                        <a:rPr lang="ru-RU" sz="1400" b="0" dirty="0" smtClean="0"/>
                        <a:t> рисунок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діалогового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вікна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Вставлення</a:t>
                      </a:r>
                      <a:r>
                        <a:rPr lang="ru-RU" sz="1400" b="0" dirty="0" smtClean="0"/>
                        <a:t> рисунка для </a:t>
                      </a:r>
                      <a:r>
                        <a:rPr lang="ru-RU" sz="1400" b="0" dirty="0" err="1" smtClean="0"/>
                        <a:t>заміни</a:t>
                      </a:r>
                      <a:r>
                        <a:rPr lang="ru-RU" sz="1400" b="0" dirty="0" smtClean="0"/>
                        <a:t> поточного </a:t>
                      </a:r>
                      <a:r>
                        <a:rPr lang="ru-RU" sz="1400" b="0" dirty="0" err="1" smtClean="0"/>
                        <a:t>зображення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іншим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збереженням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значень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параметрів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форматування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Скидання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параметрів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скасування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всіх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</a:t>
                      </a:r>
                      <a:r>
                        <a:rPr lang="ru-RU" sz="1400" b="0" dirty="0" smtClean="0"/>
                        <a:t> у рисунку, </a:t>
                      </a:r>
                      <a:r>
                        <a:rPr lang="ru-RU" sz="1400" b="0" dirty="0" err="1" smtClean="0"/>
                        <a:t>які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були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зроблені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після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його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вставлення</a:t>
                      </a:r>
                      <a:r>
                        <a:rPr lang="ru-RU" sz="1400" b="0" dirty="0" smtClean="0"/>
                        <a:t> в документ, за </a:t>
                      </a:r>
                      <a:r>
                        <a:rPr lang="ru-RU" sz="1400" b="0" dirty="0" err="1" smtClean="0"/>
                        <a:t>винятком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стискання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2641882"/>
            <a:ext cx="285752" cy="2727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83" y="3024190"/>
            <a:ext cx="327423" cy="2619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076" y="3424234"/>
            <a:ext cx="314326" cy="2619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2" y="3929066"/>
            <a:ext cx="400051" cy="3407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2" y="4786322"/>
            <a:ext cx="390526" cy="3454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710" y="5500702"/>
            <a:ext cx="340181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0"/>
            <a:ext cx="8929718" cy="85723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Призначення елементів керування вкладки Формат </a:t>
            </a:r>
            <a:r>
              <a:rPr kumimoji="0" lang="ru-RU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розділу Знаряддя для зображення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000109"/>
            <a:ext cx="8401080" cy="785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Використання більшості елементів керування супроводжується попереднім динамічним переглядом вибраного формату.</a:t>
            </a:r>
            <a:r>
              <a:rPr kumimoji="0" lang="ru-RU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928802"/>
          <a:ext cx="8643998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714512"/>
                <a:gridCol w="57864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Елемент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керування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Назва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Призначення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b="1" dirty="0" err="1" smtClean="0"/>
                        <a:t>Стилі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рисунків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Стилі</a:t>
                      </a:r>
                      <a:r>
                        <a:rPr lang="ru-RU" sz="1400" b="1" dirty="0" smtClean="0"/>
                        <a:t> рисунка</a:t>
                      </a:r>
                    </a:p>
                    <a:p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вибору</a:t>
                      </a:r>
                      <a:r>
                        <a:rPr lang="ru-RU" sz="1400" b="1" dirty="0" smtClean="0"/>
                        <a:t> стилю </a:t>
                      </a:r>
                      <a:r>
                        <a:rPr lang="ru-RU" sz="1400" b="1" dirty="0" err="1" smtClean="0"/>
                        <a:t>оформлення</a:t>
                      </a:r>
                      <a:r>
                        <a:rPr lang="ru-RU" sz="1400" b="1" dirty="0" smtClean="0"/>
                        <a:t> рисунка </a:t>
                      </a:r>
                      <a:r>
                        <a:rPr lang="ru-RU" sz="1400" b="1" dirty="0" err="1" smtClean="0"/>
                        <a:t>з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готової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колекції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стилів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Форма	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відкриття</a:t>
                      </a:r>
                      <a:r>
                        <a:rPr lang="ru-RU" sz="1400" b="1" dirty="0" smtClean="0"/>
                        <a:t> списку </a:t>
                      </a:r>
                      <a:r>
                        <a:rPr lang="ru-RU" sz="1400" b="1" dirty="0" err="1" smtClean="0"/>
                        <a:t>графічних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примітивів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en-US" sz="1400" b="1" dirty="0" smtClean="0"/>
                        <a:t>Word </a:t>
                      </a:r>
                      <a:r>
                        <a:rPr lang="ru-RU" sz="1400" b="1" dirty="0" smtClean="0"/>
                        <a:t>2007 </a:t>
                      </a:r>
                      <a:r>
                        <a:rPr lang="ru-RU" sz="1400" b="1" dirty="0" err="1" smtClean="0"/>
                        <a:t>з</a:t>
                      </a:r>
                      <a:r>
                        <a:rPr lang="ru-RU" sz="1400" b="1" dirty="0" smtClean="0"/>
                        <a:t> метою </a:t>
                      </a:r>
                      <a:r>
                        <a:rPr lang="ru-RU" sz="1400" b="1" dirty="0" err="1" smtClean="0"/>
                        <a:t>вибору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форми</a:t>
                      </a:r>
                      <a:r>
                        <a:rPr lang="ru-RU" sz="1400" b="1" dirty="0" smtClean="0"/>
                        <a:t> контуру 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Межі</a:t>
                      </a:r>
                      <a:r>
                        <a:rPr lang="ru-RU" sz="1400" b="1" dirty="0" smtClean="0"/>
                        <a:t> 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відкриття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вікна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для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вибору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кольору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товщини</a:t>
                      </a:r>
                      <a:r>
                        <a:rPr lang="ru-RU" sz="1400" b="1" dirty="0" smtClean="0"/>
                        <a:t>, штриха </a:t>
                      </a:r>
                      <a:r>
                        <a:rPr lang="ru-RU" sz="1400" b="1" dirty="0" err="1" smtClean="0"/>
                        <a:t>ліній</a:t>
                      </a:r>
                      <a:r>
                        <a:rPr lang="ru-RU" sz="1400" b="1" dirty="0" smtClean="0"/>
                        <a:t> контуру 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Ефекти для рисунків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відкриття</a:t>
                      </a:r>
                      <a:r>
                        <a:rPr lang="ru-RU" sz="1400" b="1" dirty="0" smtClean="0"/>
                        <a:t> списку </a:t>
                      </a:r>
                      <a:r>
                        <a:rPr lang="ru-RU" sz="1400" b="1" dirty="0" err="1" smtClean="0"/>
                        <a:t>ефектів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оформлення</a:t>
                      </a:r>
                      <a:r>
                        <a:rPr lang="ru-RU" sz="1400" b="1" dirty="0" smtClean="0"/>
                        <a:t> рисунка (</a:t>
                      </a:r>
                      <a:r>
                        <a:rPr lang="ru-RU" sz="1400" b="1" dirty="0" err="1" smtClean="0"/>
                        <a:t>тінь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об'єм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обертання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рельєф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відбиття</a:t>
                      </a:r>
                      <a:r>
                        <a:rPr lang="ru-RU" sz="1400" b="1" i="1" dirty="0" smtClean="0"/>
                        <a:t> та </a:t>
                      </a:r>
                      <a:r>
                        <a:rPr lang="ru-RU" sz="1400" b="1" i="1" dirty="0" err="1" smtClean="0"/>
                        <a:t>ін</a:t>
                      </a:r>
                      <a:r>
                        <a:rPr lang="ru-RU" sz="1400" b="1" i="1" dirty="0" smtClean="0"/>
                        <a:t>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4" y="2928934"/>
            <a:ext cx="1038225" cy="390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16" y="3500438"/>
            <a:ext cx="357190" cy="3416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00570"/>
            <a:ext cx="473746" cy="4286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Призначення елементів керування вкладки Формат </a:t>
            </a:r>
            <a:r>
              <a:rPr kumimoji="0" lang="ru-RU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розділу Знаряддя для зображення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000109"/>
            <a:ext cx="8401080" cy="85725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Використання більшості елементів керування супроводжується попереднім динамічним переглядом вибраного формату.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27" y="1714488"/>
          <a:ext cx="8786873" cy="493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63"/>
                <a:gridCol w="1555104"/>
                <a:gridCol w="6215106"/>
              </a:tblGrid>
              <a:tr h="803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Елемент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керування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Назва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Призначення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b="1" dirty="0" err="1" smtClean="0"/>
                        <a:t>Упорядкування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Розташування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можливих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місць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розміщення</a:t>
                      </a:r>
                      <a:r>
                        <a:rPr lang="ru-RU" sz="1400" b="0" dirty="0" smtClean="0"/>
                        <a:t> об</a:t>
                      </a:r>
                      <a:r>
                        <a:rPr lang="en-US" sz="1400" b="0" dirty="0" smtClean="0"/>
                        <a:t>’</a:t>
                      </a:r>
                      <a:r>
                        <a:rPr lang="ru-RU" sz="1400" b="0" dirty="0" err="1" smtClean="0"/>
                        <a:t>єкта</a:t>
                      </a:r>
                      <a:r>
                        <a:rPr lang="ru-RU" sz="1400" b="0" baseline="0" dirty="0" smtClean="0"/>
                        <a:t> на </a:t>
                      </a:r>
                      <a:r>
                        <a:rPr lang="ru-RU" sz="1400" b="0" baseline="0" dirty="0" err="1" smtClean="0"/>
                        <a:t>сторінці</a:t>
                      </a:r>
                      <a:r>
                        <a:rPr lang="ru-RU" sz="1400" b="0" baseline="0" dirty="0" smtClean="0"/>
                        <a:t> документа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На передній план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i="0" dirty="0" smtClean="0"/>
                        <a:t>Для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 рисунка у </a:t>
                      </a:r>
                      <a:r>
                        <a:rPr lang="ru-RU" sz="1400" b="0" i="0" dirty="0" err="1" smtClean="0"/>
                        <a:t>верхній</a:t>
                      </a:r>
                      <a:r>
                        <a:rPr lang="ru-RU" sz="1400" b="0" i="0" dirty="0" smtClean="0"/>
                        <a:t> шар </a:t>
                      </a:r>
                      <a:r>
                        <a:rPr lang="ru-RU" sz="1400" b="0" i="0" dirty="0" err="1" smtClean="0"/>
                        <a:t>багато</a:t>
                      </a:r>
                      <a:r>
                        <a:rPr lang="en-US" sz="1400" b="0" i="0" dirty="0" err="1" smtClean="0"/>
                        <a:t>i</a:t>
                      </a:r>
                      <a:r>
                        <a:rPr lang="ru-RU" sz="1400" b="0" i="0" dirty="0" err="1" smtClean="0"/>
                        <a:t>арового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зображення</a:t>
                      </a:r>
                      <a:r>
                        <a:rPr lang="ru-RU" sz="1400" b="0" i="0" dirty="0" smtClean="0"/>
                        <a:t>. Список </a:t>
                      </a:r>
                      <a:r>
                        <a:rPr lang="ru-RU" sz="1400" b="0" i="0" dirty="0" err="1" smtClean="0"/>
                        <a:t>цієї</a:t>
                      </a:r>
                      <a:r>
                        <a:rPr lang="ru-RU" sz="1400" b="0" i="0" dirty="0" smtClean="0"/>
                        <a:t> кнопки </a:t>
                      </a:r>
                      <a:r>
                        <a:rPr lang="ru-RU" sz="1400" b="0" i="0" dirty="0" err="1" smtClean="0"/>
                        <a:t>дає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змогу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вибрати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варіанти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: </a:t>
                      </a:r>
                      <a:r>
                        <a:rPr lang="ru-RU" sz="1400" b="0" i="0" dirty="0" err="1" smtClean="0"/>
                        <a:t>перемістити</a:t>
                      </a:r>
                      <a:r>
                        <a:rPr lang="ru-RU" sz="1400" b="0" i="0" dirty="0" smtClean="0"/>
                        <a:t> вперед, </a:t>
                      </a:r>
                      <a:r>
                        <a:rPr lang="ru-RU" sz="1400" b="0" i="0" dirty="0" err="1" smtClean="0"/>
                        <a:t>помістити</a:t>
                      </a:r>
                      <a:r>
                        <a:rPr lang="ru-RU" sz="1400" b="0" i="0" dirty="0" smtClean="0"/>
                        <a:t> перед текстом</a:t>
                      </a: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На задній план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i="0" dirty="0" smtClean="0"/>
                        <a:t>Для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 рисунка в </a:t>
                      </a:r>
                      <a:r>
                        <a:rPr lang="ru-RU" sz="1400" b="0" i="0" dirty="0" err="1" smtClean="0"/>
                        <a:t>нижній</a:t>
                      </a:r>
                      <a:r>
                        <a:rPr lang="ru-RU" sz="1400" b="0" i="0" dirty="0" smtClean="0"/>
                        <a:t> шар </a:t>
                      </a:r>
                      <a:r>
                        <a:rPr lang="ru-RU" sz="1400" b="0" i="0" dirty="0" err="1" smtClean="0"/>
                        <a:t>багатошарового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зображення</a:t>
                      </a:r>
                      <a:r>
                        <a:rPr lang="ru-RU" sz="1400" b="0" i="0" dirty="0" smtClean="0"/>
                        <a:t>. Список </a:t>
                      </a:r>
                      <a:r>
                        <a:rPr lang="ru-RU" sz="1400" b="0" i="0" dirty="0" err="1" smtClean="0"/>
                        <a:t>цієї</a:t>
                      </a:r>
                      <a:r>
                        <a:rPr lang="ru-RU" sz="1400" b="0" i="0" dirty="0" smtClean="0"/>
                        <a:t> кнопки </a:t>
                      </a:r>
                      <a:r>
                        <a:rPr lang="ru-RU" sz="1400" b="0" i="0" dirty="0" err="1" smtClean="0"/>
                        <a:t>дає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змогу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вибрати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варі</a:t>
                      </a:r>
                      <a:r>
                        <a:rPr lang="uk-UA" sz="1400" b="0" i="0" dirty="0" err="1" smtClean="0"/>
                        <a:t>ан</a:t>
                      </a:r>
                      <a:r>
                        <a:rPr lang="ru-RU" sz="1400" b="0" i="0" dirty="0" err="1" smtClean="0"/>
                        <a:t>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: </a:t>
                      </a:r>
                      <a:r>
                        <a:rPr lang="ru-RU" sz="1400" b="0" i="0" smtClean="0"/>
                        <a:t>перемістити</a:t>
                      </a:r>
                      <a:r>
                        <a:rPr lang="ru-RU" sz="1400" b="0" i="0" dirty="0" smtClean="0"/>
                        <a:t> назад, </a:t>
                      </a:r>
                      <a:r>
                        <a:rPr lang="ru-RU" sz="1400" b="0" i="0" dirty="0" err="1" smtClean="0"/>
                        <a:t>помістити</a:t>
                      </a:r>
                      <a:r>
                        <a:rPr lang="ru-RU" sz="1400" b="0" i="0" dirty="0" smtClean="0"/>
                        <a:t> за текстом</a:t>
                      </a: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Обтікання текстом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способів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обтікання</a:t>
                      </a:r>
                      <a:r>
                        <a:rPr lang="ru-RU" sz="1400" b="0" dirty="0" smtClean="0"/>
                        <a:t> рисунка текстом </a:t>
                      </a:r>
                      <a:r>
                        <a:rPr lang="ru-RU" sz="1400" b="0" dirty="0" err="1" smtClean="0"/>
                        <a:t>або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контуру </a:t>
                      </a:r>
                      <a:r>
                        <a:rPr lang="ru-RU" sz="1400" b="0" dirty="0" err="1" smtClean="0"/>
                        <a:t>обтікання</a:t>
                      </a:r>
                      <a:r>
                        <a:rPr lang="ru-RU" sz="1400" b="0" dirty="0" smtClean="0"/>
                        <a:t> (</a:t>
                      </a:r>
                      <a:r>
                        <a:rPr lang="ru-RU" sz="1400" b="0" dirty="0" err="1" smtClean="0"/>
                        <a:t>тільки</a:t>
                      </a:r>
                      <a:r>
                        <a:rPr lang="ru-RU" sz="1400" b="0" dirty="0" smtClean="0"/>
                        <a:t> для </a:t>
                      </a:r>
                      <a:r>
                        <a:rPr lang="ru-RU" sz="1400" b="0" dirty="0" err="1" smtClean="0"/>
                        <a:t>обтікання</a:t>
                      </a:r>
                      <a:r>
                        <a:rPr lang="ru-RU" sz="1400" b="0" dirty="0" smtClean="0"/>
                        <a:t> за контуром)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Вирівняти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Для </a:t>
                      </a:r>
                      <a:r>
                        <a:rPr lang="ru-RU" sz="1400" dirty="0" err="1" smtClean="0"/>
                        <a:t>відкриття</a:t>
                      </a:r>
                      <a:r>
                        <a:rPr lang="ru-RU" sz="1400" dirty="0" smtClean="0"/>
                        <a:t> списку </a:t>
                      </a:r>
                      <a:r>
                        <a:rPr lang="ru-RU" sz="1400" dirty="0" err="1" smtClean="0"/>
                        <a:t>способів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взаємного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розташування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кількох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виділених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рисунків</a:t>
                      </a:r>
                      <a:r>
                        <a:rPr lang="ru-RU" sz="1400" dirty="0" smtClean="0"/>
                        <a:t> на </a:t>
                      </a:r>
                      <a:r>
                        <a:rPr lang="ru-RU" sz="1400" dirty="0" err="1" smtClean="0"/>
                        <a:t>сторінці</a:t>
                      </a:r>
                      <a:endParaRPr lang="ru-RU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/>
                        <a:t>Згрупувати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здійснення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операцій</a:t>
                      </a:r>
                      <a:r>
                        <a:rPr lang="ru-RU" sz="1400" b="0" dirty="0" smtClean="0"/>
                        <a:t> над </a:t>
                      </a:r>
                      <a:r>
                        <a:rPr lang="ru-RU" sz="1400" b="0" dirty="0" err="1" smtClean="0"/>
                        <a:t>групою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об'єктів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Обернути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операцій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обертання</a:t>
                      </a:r>
                      <a:r>
                        <a:rPr lang="ru-RU" sz="1400" b="0" dirty="0" smtClean="0"/>
                        <a:t> та </a:t>
                      </a:r>
                      <a:r>
                        <a:rPr lang="ru-RU" sz="1400" b="0" dirty="0" err="1" smtClean="0"/>
                        <a:t>відображення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об'єкта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428628" cy="3908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35719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14818"/>
            <a:ext cx="37272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929198"/>
            <a:ext cx="298176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6000768"/>
            <a:ext cx="228600" cy="190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6357958"/>
            <a:ext cx="209550" cy="209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5500702"/>
            <a:ext cx="300040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Призначення елементів керування вкладки Формат </a:t>
            </a:r>
            <a:r>
              <a:rPr kumimoji="0" lang="ru-RU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розділу Знаряддя для зображення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000109"/>
            <a:ext cx="8401080" cy="85725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Використання більшості елементів керування супроводжується попереднім динамічним переглядом вибраного формату.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714488"/>
          <a:ext cx="8786873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63"/>
                <a:gridCol w="1555104"/>
                <a:gridCol w="621510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Елемент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керування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Назва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Призначення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b="1" dirty="0" err="1" smtClean="0"/>
                        <a:t>Розмір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Висота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встановлення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точних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значень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висоти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зображення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Ширина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встановлення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точних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значень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ширини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зображення</a:t>
                      </a: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Обтинання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0" i="0" dirty="0" smtClean="0"/>
                        <a:t>Для видалення частини зображення</a:t>
                      </a:r>
                    </a:p>
                    <a:p>
                      <a:pPr marL="0" indent="0">
                        <a:buNone/>
                      </a:pP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914400" cy="257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923925" cy="209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485775" cy="495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Вставка колекції </a:t>
            </a:r>
            <a:r>
              <a:rPr kumimoji="0" lang="en-US" sz="4400" b="1" i="0" u="none" strike="noStrike" kern="120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SmardArt</a:t>
            </a:r>
            <a:endParaRPr kumimoji="0" lang="ru-RU" sz="4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1142984"/>
            <a:ext cx="2357438" cy="2446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36" y="1285860"/>
            <a:ext cx="4438650" cy="2398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3599579">
            <a:off x="947709" y="1670038"/>
            <a:ext cx="50007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7793964">
            <a:off x="4213983" y="2213759"/>
            <a:ext cx="571512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857610"/>
            <a:ext cx="2371725" cy="176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6000723" y="3500423"/>
            <a:ext cx="714375" cy="142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786" y="3929047"/>
            <a:ext cx="2381250" cy="177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973" y="3929048"/>
            <a:ext cx="2681288" cy="1785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2928911" y="4786298"/>
            <a:ext cx="14287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29223" y="4857734"/>
            <a:ext cx="285750" cy="46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Графічні зображення в текстовому документі та їхні властивості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/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текстового документа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до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яке </a:t>
            </a:r>
            <a:r>
              <a:rPr lang="ru-RU" b="1" dirty="0" err="1" smtClean="0"/>
              <a:t>ілюструє</a:t>
            </a:r>
            <a:r>
              <a:rPr lang="ru-RU" b="1" dirty="0" smtClean="0"/>
              <a:t> </a:t>
            </a:r>
            <a:r>
              <a:rPr lang="ru-RU" b="1" dirty="0" err="1" smtClean="0"/>
              <a:t>зміст</a:t>
            </a:r>
            <a:r>
              <a:rPr lang="ru-RU" b="1" dirty="0" smtClean="0"/>
              <a:t> тексту (рисунок, </a:t>
            </a:r>
            <a:r>
              <a:rPr lang="ru-RU" b="1" dirty="0" err="1" smtClean="0"/>
              <a:t>фотографія</a:t>
            </a:r>
            <a:r>
              <a:rPr lang="ru-RU" b="1" dirty="0" smtClean="0"/>
              <a:t>, схема, </a:t>
            </a:r>
            <a:r>
              <a:rPr lang="ru-RU" b="1" dirty="0" err="1" smtClean="0"/>
              <a:t>діаграма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графічно</a:t>
            </a:r>
            <a:r>
              <a:rPr lang="ru-RU" b="1" dirty="0" smtClean="0"/>
              <a:t> </a:t>
            </a:r>
            <a:r>
              <a:rPr lang="ru-RU" b="1" dirty="0" err="1" smtClean="0"/>
              <a:t>оздоблює</a:t>
            </a:r>
            <a:r>
              <a:rPr lang="ru-RU" b="1" dirty="0" smtClean="0"/>
              <a:t> документ (рамки, </a:t>
            </a:r>
            <a:r>
              <a:rPr lang="ru-RU" b="1" dirty="0" err="1" smtClean="0"/>
              <a:t>розділювачі</a:t>
            </a:r>
            <a:r>
              <a:rPr lang="ru-RU" b="1" dirty="0" smtClean="0"/>
              <a:t>, </a:t>
            </a: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маркери</a:t>
            </a:r>
            <a:r>
              <a:rPr lang="ru-RU" b="1" dirty="0" smtClean="0"/>
              <a:t> </a:t>
            </a:r>
            <a:r>
              <a:rPr lang="ru-RU" b="1" dirty="0" err="1" smtClean="0"/>
              <a:t>списків</a:t>
            </a:r>
            <a:r>
              <a:rPr lang="ru-RU" b="1" dirty="0" smtClean="0"/>
              <a:t>, </a:t>
            </a:r>
            <a:r>
              <a:rPr lang="ru-RU" b="1" dirty="0" err="1" smtClean="0"/>
              <a:t>логотипи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).</a:t>
            </a:r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5214942" y="4572008"/>
          <a:ext cx="2571768" cy="206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29124" y="2643182"/>
          <a:ext cx="2905156" cy="21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Улыбающееся лицо 5"/>
          <p:cNvSpPr/>
          <p:nvPr/>
        </p:nvSpPr>
        <p:spPr>
          <a:xfrm>
            <a:off x="7715272" y="5000636"/>
            <a:ext cx="1214446" cy="121444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71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/>
            <a:r>
              <a:rPr lang="ru-RU" b="1" dirty="0" smtClean="0"/>
              <a:t>У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як </a:t>
            </a:r>
            <a:r>
              <a:rPr lang="ru-RU" b="1" dirty="0" err="1" smtClean="0"/>
              <a:t>векторні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растрові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.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знайти</a:t>
            </a:r>
            <a:r>
              <a:rPr lang="ru-RU" b="1" dirty="0" smtClean="0"/>
              <a:t> в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</a:t>
            </a:r>
            <a:r>
              <a:rPr lang="en-US" b="1" dirty="0" smtClean="0"/>
              <a:t>Microsoft ClipArt</a:t>
            </a:r>
            <a:r>
              <a:rPr lang="ru-RU" b="1" dirty="0" smtClean="0"/>
              <a:t>, яка створена </a:t>
            </a:r>
            <a:r>
              <a:rPr lang="ru-RU" b="1" dirty="0" err="1" smtClean="0"/>
              <a:t>розробниками</a:t>
            </a:r>
            <a:r>
              <a:rPr lang="ru-RU" b="1" dirty="0" smtClean="0"/>
              <a:t> </a:t>
            </a:r>
            <a:r>
              <a:rPr lang="en-US" b="1" dirty="0" smtClean="0"/>
              <a:t>MS Office </a:t>
            </a:r>
            <a:r>
              <a:rPr lang="ru-RU" b="1" dirty="0" err="1" smtClean="0"/>
              <a:t>і</a:t>
            </a:r>
            <a:r>
              <a:rPr lang="ru-RU" b="1" dirty="0" smtClean="0"/>
              <a:t> входить до </a:t>
            </a:r>
            <a:r>
              <a:rPr lang="ru-RU" b="1" dirty="0" err="1" smtClean="0"/>
              <a:t>однойменного</a:t>
            </a:r>
            <a:r>
              <a:rPr lang="ru-RU" b="1" dirty="0" smtClean="0"/>
              <a:t> пакета </a:t>
            </a:r>
            <a:r>
              <a:rPr lang="ru-RU" b="1" dirty="0" err="1" smtClean="0"/>
              <a:t>програм</a:t>
            </a:r>
            <a:r>
              <a:rPr lang="ru-RU" b="1" dirty="0" smtClean="0"/>
              <a:t>, у </a:t>
            </a:r>
            <a:r>
              <a:rPr lang="ru-RU" b="1" dirty="0" err="1" smtClean="0"/>
              <a:t>різноманітних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колекціях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на </a:t>
            </a:r>
            <a:r>
              <a:rPr lang="ru-RU" b="1" dirty="0" err="1" smtClean="0"/>
              <a:t>зовнішніх</a:t>
            </a:r>
            <a:r>
              <a:rPr lang="ru-RU" b="1" dirty="0" smtClean="0"/>
              <a:t> </a:t>
            </a:r>
            <a:r>
              <a:rPr lang="ru-RU" b="1" dirty="0" err="1" smtClean="0"/>
              <a:t>восіях</a:t>
            </a:r>
            <a:r>
              <a:rPr lang="ru-RU" b="1" dirty="0" smtClean="0"/>
              <a:t>,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, у </a:t>
            </a:r>
            <a:r>
              <a:rPr lang="ru-RU" b="1" dirty="0" err="1" smtClean="0"/>
              <a:t>власних</a:t>
            </a:r>
            <a:r>
              <a:rPr lang="ru-RU" b="1" dirty="0" smtClean="0"/>
              <a:t> </a:t>
            </a:r>
            <a:r>
              <a:rPr lang="ru-RU" b="1" dirty="0" err="1" smtClean="0"/>
              <a:t>цифрових</a:t>
            </a:r>
            <a:r>
              <a:rPr lang="ru-RU" b="1" dirty="0" smtClean="0"/>
              <a:t> фотоальбомах та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 </a:t>
            </a:r>
            <a:r>
              <a:rPr lang="ru-RU" b="1" dirty="0" err="1" smtClean="0"/>
              <a:t>об'єкти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en-US" b="1" dirty="0" smtClean="0"/>
              <a:t>Smart Art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створюються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en-US" b="1" dirty="0" smtClean="0"/>
              <a:t>Word</a:t>
            </a:r>
            <a:r>
              <a:rPr lang="ru-RU" b="1" dirty="0" smtClean="0"/>
              <a:t> 2007.</a:t>
            </a: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Вставка декоративного тексту в документ</a:t>
            </a:r>
            <a:endParaRPr kumimoji="0" lang="ru-RU" sz="4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1214422"/>
            <a:ext cx="3496260" cy="171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7" y="3286125"/>
            <a:ext cx="3602149" cy="321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4500563"/>
            <a:ext cx="3257550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1571625"/>
            <a:ext cx="3343275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5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Вставка діаграми</a:t>
            </a:r>
            <a:endParaRPr kumimoji="0" lang="ru-RU" sz="4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3286125" cy="271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0"/>
            <a:ext cx="4972050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142984"/>
            <a:ext cx="4857750" cy="3303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Вікно Формат рисунка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600200"/>
            <a:ext cx="392909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Установити значення властивостей зображення можна також і на вкладках діалогового вікна Формат рисунка, яке відкривається з контекстного меню рисунка або кнопками відкриття діалогового вікна в групах вкладки Формат.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85860"/>
            <a:ext cx="4851674" cy="403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857356" y="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Створення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полотна</a:t>
            </a: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071546"/>
            <a:ext cx="4071966" cy="514353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Якщо в текстовий документ планується вставити кілька графічних об'єктів, а потім з них сформувати одне зображення, то бажано розміщувати їх у документі на полотні - спеціально виділеній області документа. Полотно встановлює розміри всього зображення на аркуші, допомагає впорядковувати його окремі об'єкти, здійснювати редагування. </a:t>
            </a: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Вставляють полотно на початку створення зображення за таким алгоритмом:</a:t>
            </a: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Вибрати місце на сторінці, де буде вставлено полотно.</a:t>
            </a: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Виконати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Вставлення =&gt; Зображення =&gt; Фігури =&gt; Створити полотно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Розміри полотна можна змінити, використовуючи маркери зміни розмірів. Значення інших властивостей полотна (заливки, розташування тощо) можна змінити у вікні Формат полотна, яке відкривається контекстним меню цього об'єкта.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8604"/>
            <a:ext cx="20224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1900268" cy="219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714884"/>
            <a:ext cx="3062287" cy="229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14706" t="37304" r="63235" b="37305"/>
          <a:stretch>
            <a:fillRect/>
          </a:stretch>
        </p:blipFill>
        <p:spPr bwMode="auto">
          <a:xfrm>
            <a:off x="4214810" y="785794"/>
            <a:ext cx="28574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Властивості графічних зображень у </a:t>
            </a:r>
            <a:r>
              <a:rPr kumimoji="0" lang="en-US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Word </a:t>
            </a:r>
            <a:r>
              <a:rPr kumimoji="0" lang="ru-RU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2007 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1357298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Графічні зображення, вставлені в текстовий документ, мають певні властивості – 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Розмір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зображення 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Спосіб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обтікання зображення текстом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Колір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Товщина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 штрих ліній контуру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Заливка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рисунка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2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Спосіб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розташування на сторінці тощо. 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714348" y="0"/>
            <a:ext cx="8186766" cy="11556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Векторний графічний об'єкт має такі основні параметри: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214422"/>
          <a:ext cx="802482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Елементи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керування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групи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Зображення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вкладки 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Вставлення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600200"/>
            <a:ext cx="4352956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вставлення графічних зображень у документ використовують елементи керування групи Зображення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вкладки Вставлення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вставлення в документ графічних зображень використовують спеціальні програми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графічні фільтри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Одні з них (для векторних форматів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WMF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EMF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EPS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растрових форматів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GIF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JPG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BMP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TIFF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PNG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встановлюються під час інсталяції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Office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інші потрібно встановлювати додатково.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459489" cy="155813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Елементи керування групи Зображення вкладки Вставлення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6"/>
          <p:cNvGraphicFramePr>
            <a:graphicFrameLocks/>
          </p:cNvGraphicFramePr>
          <p:nvPr/>
        </p:nvGraphicFramePr>
        <p:xfrm>
          <a:off x="457200" y="1285860"/>
          <a:ext cx="82296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Вставлення графічних зображень з файлів</a:t>
            </a:r>
            <a:endParaRPr kumimoji="0" lang="ru-RU" sz="3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544" t="14648" r="38235" b="29687"/>
          <a:stretch>
            <a:fillRect/>
          </a:stretch>
        </p:blipFill>
        <p:spPr bwMode="auto">
          <a:xfrm>
            <a:off x="4827641" y="1142984"/>
            <a:ext cx="431635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9486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7675"/>
            <a:r>
              <a:rPr lang="ru-RU" b="1" dirty="0" smtClean="0"/>
              <a:t>Для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в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графічного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файлу,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зовнішньому</a:t>
            </a:r>
            <a:r>
              <a:rPr lang="ru-RU" b="1" dirty="0" smtClean="0"/>
              <a:t> </a:t>
            </a:r>
            <a:r>
              <a:rPr lang="ru-RU" b="1" dirty="0" err="1" smtClean="0"/>
              <a:t>носії</a:t>
            </a:r>
            <a:r>
              <a:rPr lang="ru-RU" b="1" dirty="0" smtClean="0"/>
              <a:t>,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=&gt; </a:t>
            </a:r>
            <a:r>
              <a:rPr lang="ru-RU" b="1" i="1" dirty="0" err="1" smtClean="0">
                <a:solidFill>
                  <a:srgbClr val="FF0000"/>
                </a:solidFill>
              </a:rPr>
              <a:t>Зображення</a:t>
            </a:r>
            <a:r>
              <a:rPr lang="ru-RU" b="1" dirty="0" smtClean="0">
                <a:solidFill>
                  <a:srgbClr val="FF0000"/>
                </a:solidFill>
              </a:rPr>
              <a:t> =&gt;</a:t>
            </a:r>
            <a:r>
              <a:rPr lang="ru-RU" b="1" i="1" dirty="0" smtClean="0">
                <a:solidFill>
                  <a:srgbClr val="FF0000"/>
                </a:solidFill>
              </a:rPr>
              <a:t> Рисунок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</a:p>
          <a:p>
            <a:pPr indent="447675"/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в </a:t>
            </a:r>
            <a:r>
              <a:rPr lang="ru-RU" b="1" dirty="0" err="1" smtClean="0"/>
              <a:t>діалоговому</a:t>
            </a:r>
            <a:r>
              <a:rPr lang="ru-RU" b="1" dirty="0" smtClean="0"/>
              <a:t>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рисунка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потрібний</a:t>
            </a:r>
            <a:r>
              <a:rPr lang="ru-RU" b="1" dirty="0" smtClean="0"/>
              <a:t> файл.</a:t>
            </a:r>
            <a:endParaRPr lang="ru-RU" dirty="0" smtClean="0"/>
          </a:p>
          <a:p>
            <a:pPr indent="447675"/>
            <a:r>
              <a:rPr lang="ru-RU" b="1" dirty="0" smtClean="0"/>
              <a:t>Для </a:t>
            </a:r>
            <a:r>
              <a:rPr lang="ru-RU" b="1" dirty="0" err="1" smtClean="0"/>
              <a:t>зручності</a:t>
            </a:r>
            <a:r>
              <a:rPr lang="ru-RU" b="1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 файлу та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перегляду </a:t>
            </a:r>
            <a:r>
              <a:rPr lang="ru-RU" b="1" dirty="0" err="1" smtClean="0"/>
              <a:t>рекомендується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рисунка </a:t>
            </a:r>
            <a:r>
              <a:rPr lang="ru-RU" b="1" dirty="0" err="1" smtClean="0"/>
              <a:t>встановити</a:t>
            </a:r>
            <a:r>
              <a:rPr lang="ru-RU" b="1" dirty="0" smtClean="0"/>
              <a:t> режим </a:t>
            </a:r>
            <a:r>
              <a:rPr lang="ru-RU" b="1" dirty="0" err="1" smtClean="0"/>
              <a:t>подання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вигляді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ескізів</a:t>
            </a:r>
            <a:r>
              <a:rPr lang="ru-RU" b="1" i="1" dirty="0" smtClean="0"/>
              <a:t>.</a:t>
            </a:r>
            <a:r>
              <a:rPr lang="ru-RU" b="1" dirty="0" smtClean="0"/>
              <a:t> У </a:t>
            </a:r>
            <a:r>
              <a:rPr lang="ru-RU" b="1" dirty="0" err="1" smtClean="0"/>
              <a:t>разі</a:t>
            </a:r>
            <a:r>
              <a:rPr lang="ru-RU" b="1" dirty="0" smtClean="0"/>
              <a:t> потреби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звузити</a:t>
            </a:r>
            <a:r>
              <a:rPr lang="ru-RU" b="1" dirty="0" smtClean="0"/>
              <a:t> коло</a:t>
            </a:r>
            <a:r>
              <a:rPr lang="ru-RU" b="1" baseline="-25000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, задавши формат файлу,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зберігання</a:t>
            </a:r>
            <a:r>
              <a:rPr lang="ru-RU" b="1" dirty="0" smtClean="0"/>
              <a:t>.</a:t>
            </a:r>
            <a:endParaRPr lang="ru-RU" dirty="0" smtClean="0"/>
          </a:p>
          <a:p>
            <a:pPr indent="447675"/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файлу </a:t>
            </a:r>
            <a:r>
              <a:rPr lang="ru-RU" b="1" dirty="0" err="1" smtClean="0"/>
              <a:t>вставляється</a:t>
            </a:r>
            <a:r>
              <a:rPr lang="ru-RU" b="1" dirty="0" smtClean="0"/>
              <a:t> в </a:t>
            </a:r>
            <a:r>
              <a:rPr lang="ru-RU" b="1" dirty="0" err="1" smtClean="0"/>
              <a:t>поточне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подвійним</a:t>
            </a:r>
            <a:r>
              <a:rPr lang="ru-RU" b="1" dirty="0" smtClean="0"/>
              <a:t> </a:t>
            </a:r>
            <a:r>
              <a:rPr lang="ru-RU" b="1" dirty="0" err="1" smtClean="0"/>
              <a:t>клацанням</a:t>
            </a:r>
            <a:r>
              <a:rPr lang="ru-RU" b="1" dirty="0" smtClean="0"/>
              <a:t> на </a:t>
            </a:r>
            <a:r>
              <a:rPr lang="ru-RU" b="1" dirty="0" err="1" smtClean="0"/>
              <a:t>ескізі</a:t>
            </a:r>
            <a:r>
              <a:rPr lang="ru-RU" b="1" dirty="0" smtClean="0"/>
              <a:t>.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рисунка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файл,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кнопку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в </a:t>
            </a:r>
            <a:r>
              <a:rPr lang="ru-RU" b="1" dirty="0" err="1" smtClean="0"/>
              <a:t>нижній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вікна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165592"/>
            <a:ext cx="1785950" cy="21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Вставка малюнку із </a:t>
            </a:r>
            <a:r>
              <a:rPr kumimoji="0" lang="uk-UA" sz="44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файла</a:t>
            </a:r>
            <a:endParaRPr kumimoji="0" lang="ru-RU" sz="4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811" y="1429513"/>
            <a:ext cx="3197816" cy="3571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Стрелка вправо 4"/>
          <p:cNvSpPr/>
          <p:nvPr/>
        </p:nvSpPr>
        <p:spPr>
          <a:xfrm rot="13195290">
            <a:off x="665588" y="2141974"/>
            <a:ext cx="1051352" cy="452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85860"/>
            <a:ext cx="4767263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572008"/>
            <a:ext cx="1971675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Вставлення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графічних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зображень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колекції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Microsoft Office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85860"/>
            <a:ext cx="2500330" cy="42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1357298"/>
            <a:ext cx="4000496" cy="378621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Колекція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 Office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містить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кількість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мультимедійних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об'єктів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кліпів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картинки,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фотографії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звуки та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відеофрагменти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зображення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колекції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розподілені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певними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групами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Будівлі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Люди,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Освіта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Кожне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зображення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описується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деякими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ключовими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словами,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наприклад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учні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посуд, дерева,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техніка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зображення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колекції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76103" t="18555" r="7352" b="9179"/>
          <a:stretch>
            <a:fillRect/>
          </a:stretch>
        </p:blipFill>
        <p:spPr bwMode="auto">
          <a:xfrm>
            <a:off x="4286248" y="1357298"/>
            <a:ext cx="214314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НЕЗНАЙКА И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НЕЗНАЙКА И МАТЕМАТИКА</Template>
  <TotalTime>413</TotalTime>
  <Words>1557</Words>
  <Application>Microsoft Office PowerPoint</Application>
  <PresentationFormat>Экран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Презентация НЕЗНАЙКА И МАТЕМАТИКА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Програмування в середовищі MS Access</dc:title>
  <dc:creator>sh4</dc:creator>
  <cp:lastModifiedBy>Admin</cp:lastModifiedBy>
  <cp:revision>34</cp:revision>
  <dcterms:created xsi:type="dcterms:W3CDTF">2013-03-24T18:18:17Z</dcterms:created>
  <dcterms:modified xsi:type="dcterms:W3CDTF">2016-12-12T20:22:51Z</dcterms:modified>
</cp:coreProperties>
</file>